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1" r:id="rId5"/>
    <p:sldMasterId id="214748365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inMSA1GvOeuiTD+pWCXgh36Oid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2FBD7B-031F-49AA-9A0E-B92D8A69CE60}">
  <a:tblStyle styleId="{FB2FBD7B-031F-49AA-9A0E-B92D8A69CE6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912b37a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c912b37a9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25"/>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25"/>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5"/>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5"/>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5"/>
          <p:cNvGrpSpPr/>
          <p:nvPr/>
        </p:nvGrpSpPr>
        <p:grpSpPr>
          <a:xfrm>
            <a:off x="5250180" y="1267730"/>
            <a:ext cx="1691640" cy="615934"/>
            <a:chOff x="5250180" y="1267730"/>
            <a:chExt cx="1691640" cy="615934"/>
          </a:xfrm>
        </p:grpSpPr>
        <p:cxnSp>
          <p:nvCxnSpPr>
            <p:cNvPr id="20" name="Google Shape;20;p25"/>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1" name="Google Shape;21;p25"/>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2" name="Google Shape;22;p25"/>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23" name="Google Shape;23;p25"/>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FEFEFE"/>
              </a:buClr>
              <a:buSzPts val="6800"/>
              <a:buFont typeface="Arial"/>
              <a:buNone/>
              <a:defRPr b="0" sz="6800" cap="none">
                <a:solidFill>
                  <a:srgbClr val="FEFEF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5"/>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0"/>
              </a:spcBef>
              <a:spcAft>
                <a:spcPts val="0"/>
              </a:spcAft>
              <a:buSzPts val="1800"/>
              <a:buNone/>
              <a:defRPr sz="1800">
                <a:solidFill>
                  <a:srgbClr val="FEFEFE"/>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5" name="Google Shape;25;p25"/>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EFEF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5"/>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800" u="none" cap="none" strike="noStrike">
                <a:solidFill>
                  <a:srgbClr val="FEFEFE"/>
                </a:solidFill>
                <a:latin typeface="Arial"/>
                <a:ea typeface="Arial"/>
                <a:cs typeface="Arial"/>
                <a:sym typeface="Arial"/>
              </a:defRPr>
            </a:lvl1pPr>
            <a:lvl2pPr indent="0" lvl="1" marL="0" algn="r">
              <a:spcBef>
                <a:spcPts val="0"/>
              </a:spcBef>
              <a:buNone/>
              <a:defRPr b="0" i="0" sz="800" u="none" cap="none" strike="noStrike">
                <a:solidFill>
                  <a:srgbClr val="FEFEFE"/>
                </a:solidFill>
                <a:latin typeface="Arial"/>
                <a:ea typeface="Arial"/>
                <a:cs typeface="Arial"/>
                <a:sym typeface="Arial"/>
              </a:defRPr>
            </a:lvl2pPr>
            <a:lvl3pPr indent="0" lvl="2" marL="0" algn="r">
              <a:spcBef>
                <a:spcPts val="0"/>
              </a:spcBef>
              <a:buNone/>
              <a:defRPr b="0" i="0" sz="800" u="none" cap="none" strike="noStrike">
                <a:solidFill>
                  <a:srgbClr val="FEFEFE"/>
                </a:solidFill>
                <a:latin typeface="Arial"/>
                <a:ea typeface="Arial"/>
                <a:cs typeface="Arial"/>
                <a:sym typeface="Arial"/>
              </a:defRPr>
            </a:lvl3pPr>
            <a:lvl4pPr indent="0" lvl="3" marL="0" algn="r">
              <a:spcBef>
                <a:spcPts val="0"/>
              </a:spcBef>
              <a:buNone/>
              <a:defRPr b="0" i="0" sz="800" u="none" cap="none" strike="noStrike">
                <a:solidFill>
                  <a:srgbClr val="FEFEFE"/>
                </a:solidFill>
                <a:latin typeface="Arial"/>
                <a:ea typeface="Arial"/>
                <a:cs typeface="Arial"/>
                <a:sym typeface="Arial"/>
              </a:defRPr>
            </a:lvl4pPr>
            <a:lvl5pPr indent="0" lvl="4" marL="0" algn="r">
              <a:spcBef>
                <a:spcPts val="0"/>
              </a:spcBef>
              <a:buNone/>
              <a:defRPr b="0" i="0" sz="800" u="none" cap="none" strike="noStrike">
                <a:solidFill>
                  <a:srgbClr val="FEFEFE"/>
                </a:solidFill>
                <a:latin typeface="Arial"/>
                <a:ea typeface="Arial"/>
                <a:cs typeface="Arial"/>
                <a:sym typeface="Arial"/>
              </a:defRPr>
            </a:lvl5pPr>
            <a:lvl6pPr indent="0" lvl="5" marL="0" algn="r">
              <a:spcBef>
                <a:spcPts val="0"/>
              </a:spcBef>
              <a:buNone/>
              <a:defRPr b="0" i="0" sz="800" u="none" cap="none" strike="noStrike">
                <a:solidFill>
                  <a:srgbClr val="FEFEFE"/>
                </a:solidFill>
                <a:latin typeface="Arial"/>
                <a:ea typeface="Arial"/>
                <a:cs typeface="Arial"/>
                <a:sym typeface="Arial"/>
              </a:defRPr>
            </a:lvl6pPr>
            <a:lvl7pPr indent="0" lvl="6" marL="0" algn="r">
              <a:spcBef>
                <a:spcPts val="0"/>
              </a:spcBef>
              <a:buNone/>
              <a:defRPr b="0" i="0" sz="800" u="none" cap="none" strike="noStrike">
                <a:solidFill>
                  <a:srgbClr val="FEFEFE"/>
                </a:solidFill>
                <a:latin typeface="Arial"/>
                <a:ea typeface="Arial"/>
                <a:cs typeface="Arial"/>
                <a:sym typeface="Arial"/>
              </a:defRPr>
            </a:lvl7pPr>
            <a:lvl8pPr indent="0" lvl="7" marL="0" algn="r">
              <a:spcBef>
                <a:spcPts val="0"/>
              </a:spcBef>
              <a:buNone/>
              <a:defRPr b="0" i="0" sz="800" u="none" cap="none" strike="noStrike">
                <a:solidFill>
                  <a:srgbClr val="FEFEFE"/>
                </a:solidFill>
                <a:latin typeface="Arial"/>
                <a:ea typeface="Arial"/>
                <a:cs typeface="Arial"/>
                <a:sym typeface="Arial"/>
              </a:defRPr>
            </a:lvl8pPr>
            <a:lvl9pPr indent="0" lvl="8" marL="0" algn="r">
              <a:spcBef>
                <a:spcPts val="0"/>
              </a:spcBef>
              <a:buNone/>
              <a:defRPr b="0" i="0" sz="800" u="none" cap="none" strike="noStrike">
                <a:solidFill>
                  <a:srgbClr val="FEFEF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3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25" name="Shape 125"/>
        <p:cNvGrpSpPr/>
        <p:nvPr/>
      </p:nvGrpSpPr>
      <p:grpSpPr>
        <a:xfrm>
          <a:off x="0" y="0"/>
          <a:ext cx="0" cy="0"/>
          <a:chOff x="0" y="0"/>
          <a:chExt cx="0" cy="0"/>
        </a:xfrm>
      </p:grpSpPr>
      <p:sp>
        <p:nvSpPr>
          <p:cNvPr id="126" name="Google Shape;126;p35"/>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5"/>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5"/>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Arial"/>
              <a:buNone/>
              <a:defRPr b="0" sz="32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5"/>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20000"/>
              </a:lnSpc>
              <a:spcBef>
                <a:spcPts val="900"/>
              </a:spcBef>
              <a:spcAft>
                <a:spcPts val="0"/>
              </a:spcAft>
              <a:buSzPts val="1900"/>
              <a:buChar char="◦"/>
              <a:defRPr sz="19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30" name="Google Shape;130;p35"/>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131" name="Google Shape;131;p35"/>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5"/>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5"/>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rgbClr val="262626"/>
                </a:solidFill>
                <a:latin typeface="Arial"/>
                <a:ea typeface="Arial"/>
                <a:cs typeface="Arial"/>
                <a:sym typeface="Arial"/>
              </a:defRPr>
            </a:lvl1pPr>
            <a:lvl2pPr indent="0" lvl="1" marL="0" algn="r">
              <a:spcBef>
                <a:spcPts val="0"/>
              </a:spcBef>
              <a:buNone/>
              <a:defRPr sz="800">
                <a:solidFill>
                  <a:srgbClr val="262626"/>
                </a:solidFill>
                <a:latin typeface="Arial"/>
                <a:ea typeface="Arial"/>
                <a:cs typeface="Arial"/>
                <a:sym typeface="Arial"/>
              </a:defRPr>
            </a:lvl2pPr>
            <a:lvl3pPr indent="0" lvl="2" marL="0" algn="r">
              <a:spcBef>
                <a:spcPts val="0"/>
              </a:spcBef>
              <a:buNone/>
              <a:defRPr sz="800">
                <a:solidFill>
                  <a:srgbClr val="262626"/>
                </a:solidFill>
                <a:latin typeface="Arial"/>
                <a:ea typeface="Arial"/>
                <a:cs typeface="Arial"/>
                <a:sym typeface="Arial"/>
              </a:defRPr>
            </a:lvl3pPr>
            <a:lvl4pPr indent="0" lvl="3" marL="0" algn="r">
              <a:spcBef>
                <a:spcPts val="0"/>
              </a:spcBef>
              <a:buNone/>
              <a:defRPr sz="800">
                <a:solidFill>
                  <a:srgbClr val="262626"/>
                </a:solidFill>
                <a:latin typeface="Arial"/>
                <a:ea typeface="Arial"/>
                <a:cs typeface="Arial"/>
                <a:sym typeface="Arial"/>
              </a:defRPr>
            </a:lvl4pPr>
            <a:lvl5pPr indent="0" lvl="4" marL="0" algn="r">
              <a:spcBef>
                <a:spcPts val="0"/>
              </a:spcBef>
              <a:buNone/>
              <a:defRPr sz="800">
                <a:solidFill>
                  <a:srgbClr val="262626"/>
                </a:solidFill>
                <a:latin typeface="Arial"/>
                <a:ea typeface="Arial"/>
                <a:cs typeface="Arial"/>
                <a:sym typeface="Arial"/>
              </a:defRPr>
            </a:lvl5pPr>
            <a:lvl6pPr indent="0" lvl="5" marL="0" algn="r">
              <a:spcBef>
                <a:spcPts val="0"/>
              </a:spcBef>
              <a:buNone/>
              <a:defRPr sz="800">
                <a:solidFill>
                  <a:srgbClr val="262626"/>
                </a:solidFill>
                <a:latin typeface="Arial"/>
                <a:ea typeface="Arial"/>
                <a:cs typeface="Arial"/>
                <a:sym typeface="Arial"/>
              </a:defRPr>
            </a:lvl6pPr>
            <a:lvl7pPr indent="0" lvl="6" marL="0" algn="r">
              <a:spcBef>
                <a:spcPts val="0"/>
              </a:spcBef>
              <a:buNone/>
              <a:defRPr sz="800">
                <a:solidFill>
                  <a:srgbClr val="262626"/>
                </a:solidFill>
                <a:latin typeface="Arial"/>
                <a:ea typeface="Arial"/>
                <a:cs typeface="Arial"/>
                <a:sym typeface="Arial"/>
              </a:defRPr>
            </a:lvl7pPr>
            <a:lvl8pPr indent="0" lvl="7" marL="0" algn="r">
              <a:spcBef>
                <a:spcPts val="0"/>
              </a:spcBef>
              <a:buNone/>
              <a:defRPr sz="800">
                <a:solidFill>
                  <a:srgbClr val="262626"/>
                </a:solidFill>
                <a:latin typeface="Arial"/>
                <a:ea typeface="Arial"/>
                <a:cs typeface="Arial"/>
                <a:sym typeface="Arial"/>
              </a:defRPr>
            </a:lvl8pPr>
            <a:lvl9pPr indent="0" lvl="8" marL="0" algn="r">
              <a:spcBef>
                <a:spcPts val="0"/>
              </a:spcBef>
              <a:buNone/>
              <a:defRPr sz="800">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34" name="Shape 134"/>
        <p:cNvGrpSpPr/>
        <p:nvPr/>
      </p:nvGrpSpPr>
      <p:grpSpPr>
        <a:xfrm>
          <a:off x="0" y="0"/>
          <a:ext cx="0" cy="0"/>
          <a:chOff x="0" y="0"/>
          <a:chExt cx="0" cy="0"/>
        </a:xfrm>
      </p:grpSpPr>
      <p:sp>
        <p:nvSpPr>
          <p:cNvPr id="135" name="Google Shape;135;p36"/>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6"/>
          <p:cNvSpPr/>
          <p:nvPr>
            <p:ph idx="2" type="pic"/>
          </p:nvPr>
        </p:nvSpPr>
        <p:spPr>
          <a:xfrm>
            <a:off x="228599" y="237744"/>
            <a:ext cx="7696201" cy="6382512"/>
          </a:xfrm>
          <a:prstGeom prst="rect">
            <a:avLst/>
          </a:prstGeom>
          <a:solidFill>
            <a:srgbClr val="BED2E3"/>
          </a:solidFill>
          <a:ln>
            <a:noFill/>
          </a:ln>
        </p:spPr>
        <p:txBody>
          <a:bodyPr anchorCtr="0" anchor="t" bIns="45700" lIns="91425" spcFirstLastPara="1" rIns="91425" wrap="square" tIns="45700">
            <a:normAutofit/>
          </a:bodyPr>
          <a:lstStyle>
            <a:lvl1pPr lvl="0" marR="0" rtl="0" algn="l">
              <a:lnSpc>
                <a:spcPct val="120000"/>
              </a:lnSpc>
              <a:spcBef>
                <a:spcPts val="900"/>
              </a:spcBef>
              <a:spcAft>
                <a:spcPts val="0"/>
              </a:spcAft>
              <a:buClr>
                <a:srgbClr val="262626"/>
              </a:buClr>
              <a:buSzPts val="3200"/>
              <a:buFont typeface="Garamond"/>
              <a:buNone/>
              <a:defRPr b="0" i="0" sz="3200" u="none" cap="none" strike="noStrike">
                <a:solidFill>
                  <a:schemeClr val="dk1"/>
                </a:solidFill>
                <a:latin typeface="Arial"/>
                <a:ea typeface="Arial"/>
                <a:cs typeface="Arial"/>
                <a:sym typeface="Arial"/>
              </a:defRPr>
            </a:lvl1pPr>
            <a:lvl2pPr lvl="1" marR="0" rtl="0" algn="l">
              <a:lnSpc>
                <a:spcPct val="100000"/>
              </a:lnSpc>
              <a:spcBef>
                <a:spcPts val="500"/>
              </a:spcBef>
              <a:spcAft>
                <a:spcPts val="0"/>
              </a:spcAft>
              <a:buClr>
                <a:srgbClr val="262626"/>
              </a:buClr>
              <a:buSzPts val="2800"/>
              <a:buFont typeface="Garamond"/>
              <a:buNone/>
              <a:defRPr b="0" i="0" sz="28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rgbClr val="262626"/>
              </a:buClr>
              <a:buSzPts val="2400"/>
              <a:buFont typeface="Garamond"/>
              <a:buNone/>
              <a:defRPr b="0" i="0" sz="24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8pPr>
            <a:lvl9pPr lvl="8"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9pPr>
          </a:lstStyle>
          <a:p/>
        </p:txBody>
      </p:sp>
      <p:sp>
        <p:nvSpPr>
          <p:cNvPr id="137" name="Google Shape;137;p36"/>
          <p:cNvSpPr txBox="1"/>
          <p:nvPr>
            <p:ph idx="10" type="dt"/>
          </p:nvPr>
        </p:nvSpPr>
        <p:spPr>
          <a:xfrm>
            <a:off x="5662337" y="6035040"/>
            <a:ext cx="2071963"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6"/>
          <p:cNvSpPr txBox="1"/>
          <p:nvPr>
            <p:ph idx="11" type="ftr"/>
          </p:nvPr>
        </p:nvSpPr>
        <p:spPr>
          <a:xfrm>
            <a:off x="612648" y="6035040"/>
            <a:ext cx="4588002"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sz="10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6"/>
          <p:cNvSpPr txBox="1"/>
          <p:nvPr>
            <p:ph idx="12" type="sldNum"/>
          </p:nvPr>
        </p:nvSpPr>
        <p:spPr>
          <a:xfrm>
            <a:off x="10396728" y="6035040"/>
            <a:ext cx="1225296"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36"/>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6"/>
          <p:cNvSpPr txBox="1"/>
          <p:nvPr>
            <p:ph type="title"/>
          </p:nvPr>
        </p:nvSpPr>
        <p:spPr>
          <a:xfrm>
            <a:off x="8477250" y="603504"/>
            <a:ext cx="3144774"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b="0" sz="32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36"/>
          <p:cNvSpPr txBox="1"/>
          <p:nvPr>
            <p:ph idx="1" type="body"/>
          </p:nvPr>
        </p:nvSpPr>
        <p:spPr>
          <a:xfrm>
            <a:off x="8477250" y="2386584"/>
            <a:ext cx="3144774" cy="35112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8" name="Shape 28"/>
        <p:cNvGrpSpPr/>
        <p:nvPr/>
      </p:nvGrpSpPr>
      <p:grpSpPr>
        <a:xfrm>
          <a:off x="0" y="0"/>
          <a:ext cx="0" cy="0"/>
          <a:chOff x="0" y="0"/>
          <a:chExt cx="0" cy="0"/>
        </a:xfrm>
      </p:grpSpPr>
      <p:sp>
        <p:nvSpPr>
          <p:cNvPr id="29" name="Google Shape;29;p27"/>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 name="Google Shape;30;p27"/>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7"/>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7"/>
          <p:cNvSpPr/>
          <p:nvPr/>
        </p:nvSpPr>
        <p:spPr>
          <a:xfrm>
            <a:off x="5135880" y="1267730"/>
            <a:ext cx="1920240" cy="73152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7"/>
          <p:cNvSpPr txBox="1"/>
          <p:nvPr>
            <p:ph type="title"/>
          </p:nvPr>
        </p:nvSpPr>
        <p:spPr>
          <a:xfrm>
            <a:off x="1629156" y="2275165"/>
            <a:ext cx="8933688" cy="2406895"/>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FEFEFE"/>
              </a:buClr>
              <a:buSzPts val="6800"/>
              <a:buFont typeface="Arial"/>
              <a:buNone/>
              <a:defRPr sz="6800" cap="none">
                <a:solidFill>
                  <a:srgbClr val="FEFEF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4" name="Google Shape;34;p27"/>
          <p:cNvGrpSpPr/>
          <p:nvPr/>
        </p:nvGrpSpPr>
        <p:grpSpPr>
          <a:xfrm>
            <a:off x="5250180" y="1267730"/>
            <a:ext cx="1691640" cy="615934"/>
            <a:chOff x="5250180" y="1267730"/>
            <a:chExt cx="1691640" cy="615934"/>
          </a:xfrm>
        </p:grpSpPr>
        <p:cxnSp>
          <p:nvCxnSpPr>
            <p:cNvPr id="35" name="Google Shape;35;p27"/>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36" name="Google Shape;36;p27"/>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37" name="Google Shape;37;p27"/>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38" name="Google Shape;38;p27"/>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900"/>
              </a:spcBef>
              <a:spcAft>
                <a:spcPts val="0"/>
              </a:spcAft>
              <a:buSzPts val="1800"/>
              <a:buNone/>
              <a:defRPr sz="1800">
                <a:solidFill>
                  <a:srgbClr val="FEFEFE"/>
                </a:solidFill>
              </a:defRPr>
            </a:lvl1pPr>
            <a:lvl2pPr indent="-228600" lvl="1" marL="914400" algn="l">
              <a:lnSpc>
                <a:spcPct val="100000"/>
              </a:lnSpc>
              <a:spcBef>
                <a:spcPts val="500"/>
              </a:spcBef>
              <a:spcAft>
                <a:spcPts val="0"/>
              </a:spcAft>
              <a:buSzPts val="1600"/>
              <a:buNone/>
              <a:defRPr sz="1600">
                <a:solidFill>
                  <a:schemeClr val="lt1"/>
                </a:solidFill>
              </a:defRPr>
            </a:lvl2pPr>
            <a:lvl3pPr indent="-228600" lvl="2" marL="1371600" algn="l">
              <a:lnSpc>
                <a:spcPct val="100000"/>
              </a:lnSpc>
              <a:spcBef>
                <a:spcPts val="500"/>
              </a:spcBef>
              <a:spcAft>
                <a:spcPts val="0"/>
              </a:spcAft>
              <a:buSzPts val="1600"/>
              <a:buNone/>
              <a:defRPr sz="1600">
                <a:solidFill>
                  <a:schemeClr val="lt1"/>
                </a:solidFill>
              </a:defRPr>
            </a:lvl3pPr>
            <a:lvl4pPr indent="-228600" lvl="3" marL="1828800" algn="l">
              <a:lnSpc>
                <a:spcPct val="100000"/>
              </a:lnSpc>
              <a:spcBef>
                <a:spcPts val="500"/>
              </a:spcBef>
              <a:spcAft>
                <a:spcPts val="0"/>
              </a:spcAft>
              <a:buSzPts val="1400"/>
              <a:buNone/>
              <a:defRPr sz="1400">
                <a:solidFill>
                  <a:schemeClr val="lt1"/>
                </a:solidFill>
              </a:defRPr>
            </a:lvl4pPr>
            <a:lvl5pPr indent="-228600" lvl="4" marL="2286000" algn="l">
              <a:lnSpc>
                <a:spcPct val="100000"/>
              </a:lnSpc>
              <a:spcBef>
                <a:spcPts val="500"/>
              </a:spcBef>
              <a:spcAft>
                <a:spcPts val="0"/>
              </a:spcAft>
              <a:buSzPts val="1400"/>
              <a:buNone/>
              <a:defRPr sz="1400">
                <a:solidFill>
                  <a:schemeClr val="lt1"/>
                </a:solidFill>
              </a:defRPr>
            </a:lvl5pPr>
            <a:lvl6pPr indent="-228600" lvl="5" marL="2743200" algn="l">
              <a:lnSpc>
                <a:spcPct val="100000"/>
              </a:lnSpc>
              <a:spcBef>
                <a:spcPts val="500"/>
              </a:spcBef>
              <a:spcAft>
                <a:spcPts val="0"/>
              </a:spcAft>
              <a:buSzPts val="1400"/>
              <a:buNone/>
              <a:defRPr sz="1400">
                <a:solidFill>
                  <a:schemeClr val="lt1"/>
                </a:solidFill>
              </a:defRPr>
            </a:lvl6pPr>
            <a:lvl7pPr indent="-228600" lvl="6" marL="3200400" algn="l">
              <a:lnSpc>
                <a:spcPct val="100000"/>
              </a:lnSpc>
              <a:spcBef>
                <a:spcPts val="500"/>
              </a:spcBef>
              <a:spcAft>
                <a:spcPts val="0"/>
              </a:spcAft>
              <a:buSzPts val="1400"/>
              <a:buNone/>
              <a:defRPr sz="1400">
                <a:solidFill>
                  <a:schemeClr val="lt1"/>
                </a:solidFill>
              </a:defRPr>
            </a:lvl7pPr>
            <a:lvl8pPr indent="-228600" lvl="7" marL="3657600" algn="l">
              <a:lnSpc>
                <a:spcPct val="100000"/>
              </a:lnSpc>
              <a:spcBef>
                <a:spcPts val="500"/>
              </a:spcBef>
              <a:spcAft>
                <a:spcPts val="0"/>
              </a:spcAft>
              <a:buSzPts val="1400"/>
              <a:buNone/>
              <a:defRPr sz="1400">
                <a:solidFill>
                  <a:schemeClr val="lt1"/>
                </a:solidFill>
              </a:defRPr>
            </a:lvl8pPr>
            <a:lvl9pPr indent="-228600" lvl="8" marL="4114800" algn="l">
              <a:lnSpc>
                <a:spcPct val="100000"/>
              </a:lnSpc>
              <a:spcBef>
                <a:spcPts val="500"/>
              </a:spcBef>
              <a:spcAft>
                <a:spcPts val="0"/>
              </a:spcAft>
              <a:buSzPts val="1400"/>
              <a:buNone/>
              <a:defRPr sz="1400">
                <a:solidFill>
                  <a:schemeClr val="lt1"/>
                </a:solidFill>
              </a:defRPr>
            </a:lvl9pPr>
          </a:lstStyle>
          <a:p/>
        </p:txBody>
      </p:sp>
      <p:sp>
        <p:nvSpPr>
          <p:cNvPr id="39" name="Google Shape;39;p27"/>
          <p:cNvSpPr txBox="1"/>
          <p:nvPr>
            <p:ph idx="10" type="dt"/>
          </p:nvPr>
        </p:nvSpPr>
        <p:spPr>
          <a:xfrm>
            <a:off x="5318760" y="1344502"/>
            <a:ext cx="1554480" cy="49878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7"/>
          <p:cNvSpPr txBox="1"/>
          <p:nvPr>
            <p:ph idx="11" type="ftr"/>
          </p:nvPr>
        </p:nvSpPr>
        <p:spPr>
          <a:xfrm>
            <a:off x="1629157" y="5177408"/>
            <a:ext cx="566013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EFEF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7"/>
          <p:cNvSpPr txBox="1"/>
          <p:nvPr>
            <p:ph idx="12" type="sldNum"/>
          </p:nvPr>
        </p:nvSpPr>
        <p:spPr>
          <a:xfrm>
            <a:off x="8604504" y="5177408"/>
            <a:ext cx="1958339"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rgbClr val="FEFEFE"/>
                </a:solidFill>
                <a:latin typeface="Arial"/>
                <a:ea typeface="Arial"/>
                <a:cs typeface="Arial"/>
                <a:sym typeface="Arial"/>
              </a:defRPr>
            </a:lvl1pPr>
            <a:lvl2pPr indent="0" lvl="1" marL="0" algn="r">
              <a:spcBef>
                <a:spcPts val="0"/>
              </a:spcBef>
              <a:buNone/>
              <a:defRPr sz="800">
                <a:solidFill>
                  <a:srgbClr val="FEFEFE"/>
                </a:solidFill>
                <a:latin typeface="Arial"/>
                <a:ea typeface="Arial"/>
                <a:cs typeface="Arial"/>
                <a:sym typeface="Arial"/>
              </a:defRPr>
            </a:lvl2pPr>
            <a:lvl3pPr indent="0" lvl="2" marL="0" algn="r">
              <a:spcBef>
                <a:spcPts val="0"/>
              </a:spcBef>
              <a:buNone/>
              <a:defRPr sz="800">
                <a:solidFill>
                  <a:srgbClr val="FEFEFE"/>
                </a:solidFill>
                <a:latin typeface="Arial"/>
                <a:ea typeface="Arial"/>
                <a:cs typeface="Arial"/>
                <a:sym typeface="Arial"/>
              </a:defRPr>
            </a:lvl3pPr>
            <a:lvl4pPr indent="0" lvl="3" marL="0" algn="r">
              <a:spcBef>
                <a:spcPts val="0"/>
              </a:spcBef>
              <a:buNone/>
              <a:defRPr sz="800">
                <a:solidFill>
                  <a:srgbClr val="FEFEFE"/>
                </a:solidFill>
                <a:latin typeface="Arial"/>
                <a:ea typeface="Arial"/>
                <a:cs typeface="Arial"/>
                <a:sym typeface="Arial"/>
              </a:defRPr>
            </a:lvl4pPr>
            <a:lvl5pPr indent="0" lvl="4" marL="0" algn="r">
              <a:spcBef>
                <a:spcPts val="0"/>
              </a:spcBef>
              <a:buNone/>
              <a:defRPr sz="800">
                <a:solidFill>
                  <a:srgbClr val="FEFEFE"/>
                </a:solidFill>
                <a:latin typeface="Arial"/>
                <a:ea typeface="Arial"/>
                <a:cs typeface="Arial"/>
                <a:sym typeface="Arial"/>
              </a:defRPr>
            </a:lvl5pPr>
            <a:lvl6pPr indent="0" lvl="5" marL="0" algn="r">
              <a:spcBef>
                <a:spcPts val="0"/>
              </a:spcBef>
              <a:buNone/>
              <a:defRPr sz="800">
                <a:solidFill>
                  <a:srgbClr val="FEFEFE"/>
                </a:solidFill>
                <a:latin typeface="Arial"/>
                <a:ea typeface="Arial"/>
                <a:cs typeface="Arial"/>
                <a:sym typeface="Arial"/>
              </a:defRPr>
            </a:lvl6pPr>
            <a:lvl7pPr indent="0" lvl="6" marL="0" algn="r">
              <a:spcBef>
                <a:spcPts val="0"/>
              </a:spcBef>
              <a:buNone/>
              <a:defRPr sz="800">
                <a:solidFill>
                  <a:srgbClr val="FEFEFE"/>
                </a:solidFill>
                <a:latin typeface="Arial"/>
                <a:ea typeface="Arial"/>
                <a:cs typeface="Arial"/>
                <a:sym typeface="Arial"/>
              </a:defRPr>
            </a:lvl7pPr>
            <a:lvl8pPr indent="0" lvl="7" marL="0" algn="r">
              <a:spcBef>
                <a:spcPts val="0"/>
              </a:spcBef>
              <a:buNone/>
              <a:defRPr sz="800">
                <a:solidFill>
                  <a:srgbClr val="FEFEFE"/>
                </a:solidFill>
                <a:latin typeface="Arial"/>
                <a:ea typeface="Arial"/>
                <a:cs typeface="Arial"/>
                <a:sym typeface="Arial"/>
              </a:defRPr>
            </a:lvl8pPr>
            <a:lvl9pPr indent="0" lvl="8" marL="0" algn="r">
              <a:spcBef>
                <a:spcPts val="0"/>
              </a:spcBef>
              <a:buNone/>
              <a:defRPr sz="800">
                <a:solidFill>
                  <a:srgbClr val="FEFEF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3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30"/>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4" name="Google Shape;54;p30"/>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0"/>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6" name="Shape 66"/>
        <p:cNvGrpSpPr/>
        <p:nvPr/>
      </p:nvGrpSpPr>
      <p:grpSpPr>
        <a:xfrm>
          <a:off x="0" y="0"/>
          <a:ext cx="0" cy="0"/>
          <a:chOff x="0" y="0"/>
          <a:chExt cx="0" cy="0"/>
        </a:xfrm>
      </p:grpSpPr>
      <p:sp>
        <p:nvSpPr>
          <p:cNvPr id="67" name="Google Shape;67;p24"/>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24"/>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4"/>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4"/>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24"/>
          <p:cNvGrpSpPr/>
          <p:nvPr/>
        </p:nvGrpSpPr>
        <p:grpSpPr>
          <a:xfrm>
            <a:off x="5250180" y="1267730"/>
            <a:ext cx="1691640" cy="615934"/>
            <a:chOff x="5250180" y="1267730"/>
            <a:chExt cx="1691640" cy="615934"/>
          </a:xfrm>
        </p:grpSpPr>
        <p:cxnSp>
          <p:nvCxnSpPr>
            <p:cNvPr id="72" name="Google Shape;72;p24"/>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3" name="Google Shape;73;p24"/>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4" name="Google Shape;74;p24"/>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75" name="Google Shape;75;p24"/>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Arial"/>
              <a:buNone/>
              <a:defRPr b="0" sz="6800" cap="none">
                <a:solidFill>
                  <a:srgbClr val="26262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77" name="Google Shape;77;p24"/>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800" u="none" cap="none" strike="noStrike">
                <a:solidFill>
                  <a:srgbClr val="262626"/>
                </a:solidFill>
                <a:latin typeface="Arial"/>
                <a:ea typeface="Arial"/>
                <a:cs typeface="Arial"/>
                <a:sym typeface="Arial"/>
              </a:defRPr>
            </a:lvl1pPr>
            <a:lvl2pPr indent="0" lvl="1" marL="0" algn="r">
              <a:spcBef>
                <a:spcPts val="0"/>
              </a:spcBef>
              <a:buNone/>
              <a:defRPr b="0" i="0" sz="800" u="none" cap="none" strike="noStrike">
                <a:solidFill>
                  <a:srgbClr val="262626"/>
                </a:solidFill>
                <a:latin typeface="Arial"/>
                <a:ea typeface="Arial"/>
                <a:cs typeface="Arial"/>
                <a:sym typeface="Arial"/>
              </a:defRPr>
            </a:lvl2pPr>
            <a:lvl3pPr indent="0" lvl="2" marL="0" algn="r">
              <a:spcBef>
                <a:spcPts val="0"/>
              </a:spcBef>
              <a:buNone/>
              <a:defRPr b="0" i="0" sz="800" u="none" cap="none" strike="noStrike">
                <a:solidFill>
                  <a:srgbClr val="262626"/>
                </a:solidFill>
                <a:latin typeface="Arial"/>
                <a:ea typeface="Arial"/>
                <a:cs typeface="Arial"/>
                <a:sym typeface="Arial"/>
              </a:defRPr>
            </a:lvl3pPr>
            <a:lvl4pPr indent="0" lvl="3" marL="0" algn="r">
              <a:spcBef>
                <a:spcPts val="0"/>
              </a:spcBef>
              <a:buNone/>
              <a:defRPr b="0" i="0" sz="800" u="none" cap="none" strike="noStrike">
                <a:solidFill>
                  <a:srgbClr val="262626"/>
                </a:solidFill>
                <a:latin typeface="Arial"/>
                <a:ea typeface="Arial"/>
                <a:cs typeface="Arial"/>
                <a:sym typeface="Arial"/>
              </a:defRPr>
            </a:lvl4pPr>
            <a:lvl5pPr indent="0" lvl="4" marL="0" algn="r">
              <a:spcBef>
                <a:spcPts val="0"/>
              </a:spcBef>
              <a:buNone/>
              <a:defRPr b="0" i="0" sz="800" u="none" cap="none" strike="noStrike">
                <a:solidFill>
                  <a:srgbClr val="262626"/>
                </a:solidFill>
                <a:latin typeface="Arial"/>
                <a:ea typeface="Arial"/>
                <a:cs typeface="Arial"/>
                <a:sym typeface="Arial"/>
              </a:defRPr>
            </a:lvl5pPr>
            <a:lvl6pPr indent="0" lvl="5" marL="0" algn="r">
              <a:spcBef>
                <a:spcPts val="0"/>
              </a:spcBef>
              <a:buNone/>
              <a:defRPr b="0" i="0" sz="800" u="none" cap="none" strike="noStrike">
                <a:solidFill>
                  <a:srgbClr val="262626"/>
                </a:solidFill>
                <a:latin typeface="Arial"/>
                <a:ea typeface="Arial"/>
                <a:cs typeface="Arial"/>
                <a:sym typeface="Arial"/>
              </a:defRPr>
            </a:lvl6pPr>
            <a:lvl7pPr indent="0" lvl="6" marL="0" algn="r">
              <a:spcBef>
                <a:spcPts val="0"/>
              </a:spcBef>
              <a:buNone/>
              <a:defRPr b="0" i="0" sz="800" u="none" cap="none" strike="noStrike">
                <a:solidFill>
                  <a:srgbClr val="262626"/>
                </a:solidFill>
                <a:latin typeface="Arial"/>
                <a:ea typeface="Arial"/>
                <a:cs typeface="Arial"/>
                <a:sym typeface="Arial"/>
              </a:defRPr>
            </a:lvl7pPr>
            <a:lvl8pPr indent="0" lvl="7" marL="0" algn="r">
              <a:spcBef>
                <a:spcPts val="0"/>
              </a:spcBef>
              <a:buNone/>
              <a:defRPr b="0" i="0" sz="800" u="none" cap="none" strike="noStrike">
                <a:solidFill>
                  <a:srgbClr val="262626"/>
                </a:solidFill>
                <a:latin typeface="Arial"/>
                <a:ea typeface="Arial"/>
                <a:cs typeface="Arial"/>
                <a:sym typeface="Arial"/>
              </a:defRPr>
            </a:lvl8pPr>
            <a:lvl9pPr indent="0" lvl="8" marL="0" algn="r">
              <a:spcBef>
                <a:spcPts val="0"/>
              </a:spcBef>
              <a:buNone/>
              <a:defRPr b="0" i="0" sz="8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 name="Shape 80"/>
        <p:cNvGrpSpPr/>
        <p:nvPr/>
      </p:nvGrpSpPr>
      <p:grpSpPr>
        <a:xfrm>
          <a:off x="0" y="0"/>
          <a:ext cx="0" cy="0"/>
          <a:chOff x="0" y="0"/>
          <a:chExt cx="0" cy="0"/>
        </a:xfrm>
      </p:grpSpPr>
      <p:sp>
        <p:nvSpPr>
          <p:cNvPr id="81" name="Google Shape;81;p2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9"/>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83" name="Google Shape;83;p2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86" name="Shape 86"/>
        <p:cNvGrpSpPr/>
        <p:nvPr/>
      </p:nvGrpSpPr>
      <p:grpSpPr>
        <a:xfrm>
          <a:off x="0" y="0"/>
          <a:ext cx="0" cy="0"/>
          <a:chOff x="0" y="0"/>
          <a:chExt cx="0" cy="0"/>
        </a:xfrm>
      </p:grpSpPr>
      <p:sp>
        <p:nvSpPr>
          <p:cNvPr id="87" name="Google Shape;87;p26"/>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26"/>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6"/>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6"/>
          <p:cNvSpPr/>
          <p:nvPr/>
        </p:nvSpPr>
        <p:spPr>
          <a:xfrm>
            <a:off x="5135880" y="1267730"/>
            <a:ext cx="1920240" cy="73152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6"/>
          <p:cNvSpPr txBox="1"/>
          <p:nvPr>
            <p:ph type="title"/>
          </p:nvPr>
        </p:nvSpPr>
        <p:spPr>
          <a:xfrm>
            <a:off x="1629156" y="2275165"/>
            <a:ext cx="8933688" cy="2406895"/>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Arial"/>
              <a:buNone/>
              <a:defRPr sz="6800" cap="none">
                <a:solidFill>
                  <a:srgbClr val="26262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92" name="Google Shape;92;p26"/>
          <p:cNvGrpSpPr/>
          <p:nvPr/>
        </p:nvGrpSpPr>
        <p:grpSpPr>
          <a:xfrm>
            <a:off x="5250180" y="1267730"/>
            <a:ext cx="1691640" cy="615934"/>
            <a:chOff x="5250180" y="1267730"/>
            <a:chExt cx="1691640" cy="615934"/>
          </a:xfrm>
        </p:grpSpPr>
        <p:cxnSp>
          <p:nvCxnSpPr>
            <p:cNvPr id="93" name="Google Shape;93;p26"/>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94" name="Google Shape;94;p26"/>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95" name="Google Shape;95;p26"/>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96" name="Google Shape;96;p26"/>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900"/>
              </a:spcBef>
              <a:spcAft>
                <a:spcPts val="0"/>
              </a:spcAft>
              <a:buSzPts val="1800"/>
              <a:buNone/>
              <a:defRPr sz="1800">
                <a:solidFill>
                  <a:srgbClr val="0C0C0C"/>
                </a:solidFill>
              </a:defRPr>
            </a:lvl1pPr>
            <a:lvl2pPr indent="-228600" lvl="1" marL="914400" algn="l">
              <a:lnSpc>
                <a:spcPct val="100000"/>
              </a:lnSpc>
              <a:spcBef>
                <a:spcPts val="500"/>
              </a:spcBef>
              <a:spcAft>
                <a:spcPts val="0"/>
              </a:spcAft>
              <a:buSzPts val="1600"/>
              <a:buNone/>
              <a:defRPr sz="1600">
                <a:solidFill>
                  <a:srgbClr val="888888"/>
                </a:solidFill>
              </a:defRPr>
            </a:lvl2pPr>
            <a:lvl3pPr indent="-228600" lvl="2" marL="1371600" algn="l">
              <a:lnSpc>
                <a:spcPct val="100000"/>
              </a:lnSpc>
              <a:spcBef>
                <a:spcPts val="500"/>
              </a:spcBef>
              <a:spcAft>
                <a:spcPts val="0"/>
              </a:spcAft>
              <a:buSzPts val="1600"/>
              <a:buNone/>
              <a:defRPr sz="1600">
                <a:solidFill>
                  <a:srgbClr val="888888"/>
                </a:solidFill>
              </a:defRPr>
            </a:lvl3pPr>
            <a:lvl4pPr indent="-228600" lvl="3" marL="1828800" algn="l">
              <a:lnSpc>
                <a:spcPct val="100000"/>
              </a:lnSpc>
              <a:spcBef>
                <a:spcPts val="500"/>
              </a:spcBef>
              <a:spcAft>
                <a:spcPts val="0"/>
              </a:spcAft>
              <a:buSzPts val="1400"/>
              <a:buNone/>
              <a:defRPr sz="1400">
                <a:solidFill>
                  <a:srgbClr val="888888"/>
                </a:solidFill>
              </a:defRPr>
            </a:lvl4pPr>
            <a:lvl5pPr indent="-228600" lvl="4" marL="2286000" algn="l">
              <a:lnSpc>
                <a:spcPct val="10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97" name="Google Shape;97;p26"/>
          <p:cNvSpPr txBox="1"/>
          <p:nvPr>
            <p:ph idx="10" type="dt"/>
          </p:nvPr>
        </p:nvSpPr>
        <p:spPr>
          <a:xfrm>
            <a:off x="5318760" y="1344502"/>
            <a:ext cx="1554480" cy="49878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6"/>
          <p:cNvSpPr txBox="1"/>
          <p:nvPr>
            <p:ph idx="11" type="ftr"/>
          </p:nvPr>
        </p:nvSpPr>
        <p:spPr>
          <a:xfrm>
            <a:off x="1629157" y="5177408"/>
            <a:ext cx="566013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6"/>
          <p:cNvSpPr txBox="1"/>
          <p:nvPr>
            <p:ph idx="12" type="sldNum"/>
          </p:nvPr>
        </p:nvSpPr>
        <p:spPr>
          <a:xfrm>
            <a:off x="8604504" y="5177408"/>
            <a:ext cx="1958339"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rgbClr val="262626"/>
                </a:solidFill>
                <a:latin typeface="Arial"/>
                <a:ea typeface="Arial"/>
                <a:cs typeface="Arial"/>
                <a:sym typeface="Arial"/>
              </a:defRPr>
            </a:lvl1pPr>
            <a:lvl2pPr indent="0" lvl="1" marL="0" algn="r">
              <a:spcBef>
                <a:spcPts val="0"/>
              </a:spcBef>
              <a:buNone/>
              <a:defRPr sz="800">
                <a:solidFill>
                  <a:srgbClr val="262626"/>
                </a:solidFill>
                <a:latin typeface="Arial"/>
                <a:ea typeface="Arial"/>
                <a:cs typeface="Arial"/>
                <a:sym typeface="Arial"/>
              </a:defRPr>
            </a:lvl2pPr>
            <a:lvl3pPr indent="0" lvl="2" marL="0" algn="r">
              <a:spcBef>
                <a:spcPts val="0"/>
              </a:spcBef>
              <a:buNone/>
              <a:defRPr sz="800">
                <a:solidFill>
                  <a:srgbClr val="262626"/>
                </a:solidFill>
                <a:latin typeface="Arial"/>
                <a:ea typeface="Arial"/>
                <a:cs typeface="Arial"/>
                <a:sym typeface="Arial"/>
              </a:defRPr>
            </a:lvl3pPr>
            <a:lvl4pPr indent="0" lvl="3" marL="0" algn="r">
              <a:spcBef>
                <a:spcPts val="0"/>
              </a:spcBef>
              <a:buNone/>
              <a:defRPr sz="800">
                <a:solidFill>
                  <a:srgbClr val="262626"/>
                </a:solidFill>
                <a:latin typeface="Arial"/>
                <a:ea typeface="Arial"/>
                <a:cs typeface="Arial"/>
                <a:sym typeface="Arial"/>
              </a:defRPr>
            </a:lvl4pPr>
            <a:lvl5pPr indent="0" lvl="4" marL="0" algn="r">
              <a:spcBef>
                <a:spcPts val="0"/>
              </a:spcBef>
              <a:buNone/>
              <a:defRPr sz="800">
                <a:solidFill>
                  <a:srgbClr val="262626"/>
                </a:solidFill>
                <a:latin typeface="Arial"/>
                <a:ea typeface="Arial"/>
                <a:cs typeface="Arial"/>
                <a:sym typeface="Arial"/>
              </a:defRPr>
            </a:lvl5pPr>
            <a:lvl6pPr indent="0" lvl="5" marL="0" algn="r">
              <a:spcBef>
                <a:spcPts val="0"/>
              </a:spcBef>
              <a:buNone/>
              <a:defRPr sz="800">
                <a:solidFill>
                  <a:srgbClr val="262626"/>
                </a:solidFill>
                <a:latin typeface="Arial"/>
                <a:ea typeface="Arial"/>
                <a:cs typeface="Arial"/>
                <a:sym typeface="Arial"/>
              </a:defRPr>
            </a:lvl6pPr>
            <a:lvl7pPr indent="0" lvl="6" marL="0" algn="r">
              <a:spcBef>
                <a:spcPts val="0"/>
              </a:spcBef>
              <a:buNone/>
              <a:defRPr sz="800">
                <a:solidFill>
                  <a:srgbClr val="262626"/>
                </a:solidFill>
                <a:latin typeface="Arial"/>
                <a:ea typeface="Arial"/>
                <a:cs typeface="Arial"/>
                <a:sym typeface="Arial"/>
              </a:defRPr>
            </a:lvl7pPr>
            <a:lvl8pPr indent="0" lvl="7" marL="0" algn="r">
              <a:spcBef>
                <a:spcPts val="0"/>
              </a:spcBef>
              <a:buNone/>
              <a:defRPr sz="800">
                <a:solidFill>
                  <a:srgbClr val="262626"/>
                </a:solidFill>
                <a:latin typeface="Arial"/>
                <a:ea typeface="Arial"/>
                <a:cs typeface="Arial"/>
                <a:sym typeface="Arial"/>
              </a:defRPr>
            </a:lvl8pPr>
            <a:lvl9pPr indent="0" lvl="8" marL="0" algn="r">
              <a:spcBef>
                <a:spcPts val="0"/>
              </a:spcBef>
              <a:buNone/>
              <a:defRPr sz="800">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0" name="Shape 100"/>
        <p:cNvGrpSpPr/>
        <p:nvPr/>
      </p:nvGrpSpPr>
      <p:grpSpPr>
        <a:xfrm>
          <a:off x="0" y="0"/>
          <a:ext cx="0" cy="0"/>
          <a:chOff x="0" y="0"/>
          <a:chExt cx="0" cy="0"/>
        </a:xfrm>
      </p:grpSpPr>
      <p:sp>
        <p:nvSpPr>
          <p:cNvPr id="101" name="Google Shape;101;p3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31"/>
          <p:cNvSpPr txBox="1"/>
          <p:nvPr>
            <p:ph idx="1" type="body"/>
          </p:nvPr>
        </p:nvSpPr>
        <p:spPr>
          <a:xfrm>
            <a:off x="106680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03" name="Google Shape;103;p31"/>
          <p:cNvSpPr txBox="1"/>
          <p:nvPr>
            <p:ph idx="2"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04" name="Google Shape;104;p31"/>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1"/>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1"/>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7" name="Shape 107"/>
        <p:cNvGrpSpPr/>
        <p:nvPr/>
      </p:nvGrpSpPr>
      <p:grpSpPr>
        <a:xfrm>
          <a:off x="0" y="0"/>
          <a:ext cx="0" cy="0"/>
          <a:chOff x="0" y="0"/>
          <a:chExt cx="0" cy="0"/>
        </a:xfrm>
      </p:grpSpPr>
      <p:sp>
        <p:nvSpPr>
          <p:cNvPr id="108" name="Google Shape;108;p3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32"/>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SzPts val="1900"/>
              <a:buNone/>
              <a:defRPr b="1" i="0" sz="1900">
                <a:solidFill>
                  <a:schemeClr val="dk1"/>
                </a:solidFill>
                <a:latin typeface="Arial"/>
                <a:ea typeface="Arial"/>
                <a:cs typeface="Arial"/>
                <a:sym typeface="Arial"/>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110" name="Google Shape;110;p32"/>
          <p:cNvSpPr txBox="1"/>
          <p:nvPr>
            <p:ph idx="2" type="body"/>
          </p:nvPr>
        </p:nvSpPr>
        <p:spPr>
          <a:xfrm>
            <a:off x="1069848" y="2792472"/>
            <a:ext cx="4663440"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11" name="Google Shape;111;p32"/>
          <p:cNvSpPr txBox="1"/>
          <p:nvPr>
            <p:ph idx="3" type="body"/>
          </p:nvPr>
        </p:nvSpPr>
        <p:spPr>
          <a:xfrm>
            <a:off x="6458712"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SzPts val="1900"/>
              <a:buNone/>
              <a:defRPr b="1" sz="1900">
                <a:solidFill>
                  <a:schemeClr val="dk1"/>
                </a:solidFill>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112" name="Google Shape;112;p32"/>
          <p:cNvSpPr txBox="1"/>
          <p:nvPr>
            <p:ph idx="4" type="body"/>
          </p:nvPr>
        </p:nvSpPr>
        <p:spPr>
          <a:xfrm>
            <a:off x="6458712" y="2792471"/>
            <a:ext cx="4663440"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13" name="Google Shape;113;p32"/>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2"/>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32"/>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3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33"/>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3"/>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3"/>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0" Type="http://schemas.openxmlformats.org/officeDocument/2006/relationships/theme" Target="../theme/theme4.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 name="Google Shape;7;p23"/>
          <p:cNvSpPr/>
          <p:nvPr/>
        </p:nvSpPr>
        <p:spPr>
          <a:xfrm>
            <a:off x="234696" y="237744"/>
            <a:ext cx="11722608"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3"/>
          <p:cNvSpPr/>
          <p:nvPr/>
        </p:nvSpPr>
        <p:spPr>
          <a:xfrm>
            <a:off x="371856" y="374904"/>
            <a:ext cx="11448288"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3600"/>
              <a:buFont typeface="Arial"/>
              <a:buNone/>
              <a:defRPr b="0" i="0" sz="3600" u="none" cap="none" strike="noStrike">
                <a:solidFill>
                  <a:srgbClr val="FEFEF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3"/>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9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1pPr>
            <a:lvl2pPr indent="-304800" lvl="1" marL="914400" marR="0" rtl="0" algn="l">
              <a:lnSpc>
                <a:spcPct val="100000"/>
              </a:lnSpc>
              <a:spcBef>
                <a:spcPts val="500"/>
              </a:spcBef>
              <a:spcAft>
                <a:spcPts val="0"/>
              </a:spcAft>
              <a:buClr>
                <a:srgbClr val="FEFEFE"/>
              </a:buClr>
              <a:buSzPts val="1200"/>
              <a:buFont typeface="Garamond"/>
              <a:buChar char="◦"/>
              <a:defRPr b="0" i="0" sz="1200" u="none" cap="none" strike="noStrike">
                <a:solidFill>
                  <a:schemeClr val="lt1"/>
                </a:solidFill>
                <a:latin typeface="Arial"/>
                <a:ea typeface="Arial"/>
                <a:cs typeface="Arial"/>
                <a:sym typeface="Arial"/>
              </a:defRPr>
            </a:lvl2pPr>
            <a:lvl3pPr indent="-298450" lvl="2" marL="1371600" marR="0" rtl="0" algn="l">
              <a:lnSpc>
                <a:spcPct val="100000"/>
              </a:lnSpc>
              <a:spcBef>
                <a:spcPts val="500"/>
              </a:spcBef>
              <a:spcAft>
                <a:spcPts val="0"/>
              </a:spcAft>
              <a:buClr>
                <a:srgbClr val="FEFEFE"/>
              </a:buClr>
              <a:buSzPts val="1100"/>
              <a:buFont typeface="Garamond"/>
              <a:buChar char="◦"/>
              <a:defRPr b="0" i="0" sz="11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rgbClr val="FEFEFE"/>
              </a:buClr>
              <a:buSzPts val="1100"/>
              <a:buFont typeface="Garamond"/>
              <a:buChar char="◦"/>
              <a:defRPr b="0" i="0" sz="1100" u="none" cap="none" strike="noStrike">
                <a:solidFill>
                  <a:schemeClr val="lt1"/>
                </a:solidFill>
                <a:latin typeface="Arial"/>
                <a:ea typeface="Arial"/>
                <a:cs typeface="Arial"/>
                <a:sym typeface="Arial"/>
              </a:defRPr>
            </a:lvl4pPr>
            <a:lvl5pPr indent="-298450" lvl="4" marL="2286000" marR="0" rtl="0" algn="l">
              <a:lnSpc>
                <a:spcPct val="100000"/>
              </a:lnSpc>
              <a:spcBef>
                <a:spcPts val="500"/>
              </a:spcBef>
              <a:spcAft>
                <a:spcPts val="0"/>
              </a:spcAft>
              <a:buClr>
                <a:srgbClr val="FEFEFE"/>
              </a:buClr>
              <a:buSzPts val="1100"/>
              <a:buFont typeface="Garamond"/>
              <a:buChar char="◦"/>
              <a:defRPr b="0" i="0" sz="1100" u="none" cap="none" strike="noStrike">
                <a:solidFill>
                  <a:schemeClr val="lt1"/>
                </a:solidFill>
                <a:latin typeface="Arial"/>
                <a:ea typeface="Arial"/>
                <a:cs typeface="Arial"/>
                <a:sym typeface="Arial"/>
              </a:defRPr>
            </a:lvl5pPr>
            <a:lvl6pPr indent="-317500" lvl="5" marL="27432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6pPr>
            <a:lvl7pPr indent="-317500" lvl="6" marL="32004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7pPr>
            <a:lvl8pPr indent="-317500" lvl="7" marL="3657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8pPr>
            <a:lvl9pPr indent="-317500" lvl="8" marL="4114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9pPr>
          </a:lstStyle>
          <a:p/>
        </p:txBody>
      </p:sp>
      <p:sp>
        <p:nvSpPr>
          <p:cNvPr id="11" name="Google Shape;11;p23"/>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EF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 name="Google Shape;12;p23"/>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EF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23"/>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800" u="none" cap="none" strike="noStrike">
                <a:solidFill>
                  <a:srgbClr val="FEFEFE"/>
                </a:solidFill>
                <a:latin typeface="Arial"/>
                <a:ea typeface="Arial"/>
                <a:cs typeface="Arial"/>
                <a:sym typeface="Arial"/>
              </a:defRPr>
            </a:lvl1pPr>
            <a:lvl2pPr indent="0" lvl="1" marL="0" marR="0" rtl="0" algn="r">
              <a:spcBef>
                <a:spcPts val="0"/>
              </a:spcBef>
              <a:buNone/>
              <a:defRPr b="0" i="0" sz="800" u="none" cap="none" strike="noStrike">
                <a:solidFill>
                  <a:srgbClr val="FEFEFE"/>
                </a:solidFill>
                <a:latin typeface="Arial"/>
                <a:ea typeface="Arial"/>
                <a:cs typeface="Arial"/>
                <a:sym typeface="Arial"/>
              </a:defRPr>
            </a:lvl2pPr>
            <a:lvl3pPr indent="0" lvl="2" marL="0" marR="0" rtl="0" algn="r">
              <a:spcBef>
                <a:spcPts val="0"/>
              </a:spcBef>
              <a:buNone/>
              <a:defRPr b="0" i="0" sz="800" u="none" cap="none" strike="noStrike">
                <a:solidFill>
                  <a:srgbClr val="FEFEFE"/>
                </a:solidFill>
                <a:latin typeface="Arial"/>
                <a:ea typeface="Arial"/>
                <a:cs typeface="Arial"/>
                <a:sym typeface="Arial"/>
              </a:defRPr>
            </a:lvl3pPr>
            <a:lvl4pPr indent="0" lvl="3" marL="0" marR="0" rtl="0" algn="r">
              <a:spcBef>
                <a:spcPts val="0"/>
              </a:spcBef>
              <a:buNone/>
              <a:defRPr b="0" i="0" sz="800" u="none" cap="none" strike="noStrike">
                <a:solidFill>
                  <a:srgbClr val="FEFEFE"/>
                </a:solidFill>
                <a:latin typeface="Arial"/>
                <a:ea typeface="Arial"/>
                <a:cs typeface="Arial"/>
                <a:sym typeface="Arial"/>
              </a:defRPr>
            </a:lvl4pPr>
            <a:lvl5pPr indent="0" lvl="4" marL="0" marR="0" rtl="0" algn="r">
              <a:spcBef>
                <a:spcPts val="0"/>
              </a:spcBef>
              <a:buNone/>
              <a:defRPr b="0" i="0" sz="800" u="none" cap="none" strike="noStrike">
                <a:solidFill>
                  <a:srgbClr val="FEFEFE"/>
                </a:solidFill>
                <a:latin typeface="Arial"/>
                <a:ea typeface="Arial"/>
                <a:cs typeface="Arial"/>
                <a:sym typeface="Arial"/>
              </a:defRPr>
            </a:lvl5pPr>
            <a:lvl6pPr indent="0" lvl="5" marL="0" marR="0" rtl="0" algn="r">
              <a:spcBef>
                <a:spcPts val="0"/>
              </a:spcBef>
              <a:buNone/>
              <a:defRPr b="0" i="0" sz="800" u="none" cap="none" strike="noStrike">
                <a:solidFill>
                  <a:srgbClr val="FEFEFE"/>
                </a:solidFill>
                <a:latin typeface="Arial"/>
                <a:ea typeface="Arial"/>
                <a:cs typeface="Arial"/>
                <a:sym typeface="Arial"/>
              </a:defRPr>
            </a:lvl6pPr>
            <a:lvl7pPr indent="0" lvl="6" marL="0" marR="0" rtl="0" algn="r">
              <a:spcBef>
                <a:spcPts val="0"/>
              </a:spcBef>
              <a:buNone/>
              <a:defRPr b="0" i="0" sz="800" u="none" cap="none" strike="noStrike">
                <a:solidFill>
                  <a:srgbClr val="FEFEFE"/>
                </a:solidFill>
                <a:latin typeface="Arial"/>
                <a:ea typeface="Arial"/>
                <a:cs typeface="Arial"/>
                <a:sym typeface="Arial"/>
              </a:defRPr>
            </a:lvl7pPr>
            <a:lvl8pPr indent="0" lvl="7" marL="0" marR="0" rtl="0" algn="r">
              <a:spcBef>
                <a:spcPts val="0"/>
              </a:spcBef>
              <a:buNone/>
              <a:defRPr b="0" i="0" sz="800" u="none" cap="none" strike="noStrike">
                <a:solidFill>
                  <a:srgbClr val="FEFEFE"/>
                </a:solidFill>
                <a:latin typeface="Arial"/>
                <a:ea typeface="Arial"/>
                <a:cs typeface="Arial"/>
                <a:sym typeface="Arial"/>
              </a:defRPr>
            </a:lvl8pPr>
            <a:lvl9pPr indent="0" lvl="8" marL="0" marR="0" rtl="0" algn="r">
              <a:spcBef>
                <a:spcPts val="0"/>
              </a:spcBef>
              <a:buNone/>
              <a:defRPr b="0" i="0" sz="800" u="none" cap="none" strike="noStrike">
                <a:solidFill>
                  <a:srgbClr val="FEFEF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 name="Shape 42"/>
        <p:cNvGrpSpPr/>
        <p:nvPr/>
      </p:nvGrpSpPr>
      <p:grpSpPr>
        <a:xfrm>
          <a:off x="0" y="0"/>
          <a:ext cx="0" cy="0"/>
          <a:chOff x="0" y="0"/>
          <a:chExt cx="0" cy="0"/>
        </a:xfrm>
      </p:grpSpPr>
      <p:sp>
        <p:nvSpPr>
          <p:cNvPr id="43" name="Google Shape;43;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p28"/>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8"/>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3600"/>
              <a:buFont typeface="Arial"/>
              <a:buNone/>
              <a:defRPr b="0" i="0" sz="3600" u="none" cap="none" strike="noStrik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28"/>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9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rgbClr val="262626"/>
              </a:buClr>
              <a:buSzPts val="1200"/>
              <a:buFont typeface="Garamond"/>
              <a:buChar char="◦"/>
              <a:defRPr b="0" i="0" sz="1200" u="none" cap="none" strike="noStrike">
                <a:solidFill>
                  <a:schemeClr val="dk1"/>
                </a:solidFill>
                <a:latin typeface="Arial"/>
                <a:ea typeface="Arial"/>
                <a:cs typeface="Arial"/>
                <a:sym typeface="Arial"/>
              </a:defRPr>
            </a:lvl2pPr>
            <a:lvl3pPr indent="-298450" lvl="2" marL="1371600" marR="0" rtl="0" algn="l">
              <a:lnSpc>
                <a:spcPct val="100000"/>
              </a:lnSpc>
              <a:spcBef>
                <a:spcPts val="500"/>
              </a:spcBef>
              <a:spcAft>
                <a:spcPts val="0"/>
              </a:spcAft>
              <a:buClr>
                <a:srgbClr val="262626"/>
              </a:buClr>
              <a:buSzPts val="1100"/>
              <a:buFont typeface="Garamond"/>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500"/>
              </a:spcBef>
              <a:spcAft>
                <a:spcPts val="0"/>
              </a:spcAft>
              <a:buClr>
                <a:srgbClr val="262626"/>
              </a:buClr>
              <a:buSzPts val="1100"/>
              <a:buFont typeface="Garamond"/>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500"/>
              </a:spcBef>
              <a:spcAft>
                <a:spcPts val="0"/>
              </a:spcAft>
              <a:buClr>
                <a:srgbClr val="262626"/>
              </a:buClr>
              <a:buSzPts val="1100"/>
              <a:buFont typeface="Garamond"/>
              <a:buChar char="◦"/>
              <a:defRPr b="0" i="0" sz="1100" u="none" cap="none" strike="noStrike">
                <a:solidFill>
                  <a:schemeClr val="dk1"/>
                </a:solidFill>
                <a:latin typeface="Arial"/>
                <a:ea typeface="Arial"/>
                <a:cs typeface="Arial"/>
                <a:sym typeface="Arial"/>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9pPr>
          </a:lstStyle>
          <a:p/>
        </p:txBody>
      </p:sp>
      <p:sp>
        <p:nvSpPr>
          <p:cNvPr id="48" name="Google Shape;48;p2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800">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9" name="Google Shape;49;p2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rgbClr val="26262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 name="Google Shape;50;p2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sz="800" u="none">
                <a:solidFill>
                  <a:srgbClr val="3F3F3F"/>
                </a:solidFill>
                <a:latin typeface="Arial"/>
                <a:ea typeface="Arial"/>
                <a:cs typeface="Arial"/>
                <a:sym typeface="Arial"/>
              </a:defRPr>
            </a:lvl1pPr>
            <a:lvl2pPr indent="0" lvl="1" marL="0" marR="0" rtl="0" algn="r">
              <a:spcBef>
                <a:spcPts val="0"/>
              </a:spcBef>
              <a:buNone/>
              <a:defRPr b="0" sz="800" u="none">
                <a:solidFill>
                  <a:srgbClr val="3F3F3F"/>
                </a:solidFill>
                <a:latin typeface="Arial"/>
                <a:ea typeface="Arial"/>
                <a:cs typeface="Arial"/>
                <a:sym typeface="Arial"/>
              </a:defRPr>
            </a:lvl2pPr>
            <a:lvl3pPr indent="0" lvl="2" marL="0" marR="0" rtl="0" algn="r">
              <a:spcBef>
                <a:spcPts val="0"/>
              </a:spcBef>
              <a:buNone/>
              <a:defRPr b="0" sz="800" u="none">
                <a:solidFill>
                  <a:srgbClr val="3F3F3F"/>
                </a:solidFill>
                <a:latin typeface="Arial"/>
                <a:ea typeface="Arial"/>
                <a:cs typeface="Arial"/>
                <a:sym typeface="Arial"/>
              </a:defRPr>
            </a:lvl3pPr>
            <a:lvl4pPr indent="0" lvl="3" marL="0" marR="0" rtl="0" algn="r">
              <a:spcBef>
                <a:spcPts val="0"/>
              </a:spcBef>
              <a:buNone/>
              <a:defRPr b="0" sz="800" u="none">
                <a:solidFill>
                  <a:srgbClr val="3F3F3F"/>
                </a:solidFill>
                <a:latin typeface="Arial"/>
                <a:ea typeface="Arial"/>
                <a:cs typeface="Arial"/>
                <a:sym typeface="Arial"/>
              </a:defRPr>
            </a:lvl4pPr>
            <a:lvl5pPr indent="0" lvl="4" marL="0" marR="0" rtl="0" algn="r">
              <a:spcBef>
                <a:spcPts val="0"/>
              </a:spcBef>
              <a:buNone/>
              <a:defRPr b="0" sz="800" u="none">
                <a:solidFill>
                  <a:srgbClr val="3F3F3F"/>
                </a:solidFill>
                <a:latin typeface="Arial"/>
                <a:ea typeface="Arial"/>
                <a:cs typeface="Arial"/>
                <a:sym typeface="Arial"/>
              </a:defRPr>
            </a:lvl5pPr>
            <a:lvl6pPr indent="0" lvl="5" marL="0" marR="0" rtl="0" algn="r">
              <a:spcBef>
                <a:spcPts val="0"/>
              </a:spcBef>
              <a:buNone/>
              <a:defRPr b="0" sz="800" u="none">
                <a:solidFill>
                  <a:srgbClr val="3F3F3F"/>
                </a:solidFill>
                <a:latin typeface="Arial"/>
                <a:ea typeface="Arial"/>
                <a:cs typeface="Arial"/>
                <a:sym typeface="Arial"/>
              </a:defRPr>
            </a:lvl6pPr>
            <a:lvl7pPr indent="0" lvl="6" marL="0" marR="0" rtl="0" algn="r">
              <a:spcBef>
                <a:spcPts val="0"/>
              </a:spcBef>
              <a:buNone/>
              <a:defRPr b="0" sz="800" u="none">
                <a:solidFill>
                  <a:srgbClr val="3F3F3F"/>
                </a:solidFill>
                <a:latin typeface="Arial"/>
                <a:ea typeface="Arial"/>
                <a:cs typeface="Arial"/>
                <a:sym typeface="Arial"/>
              </a:defRPr>
            </a:lvl7pPr>
            <a:lvl8pPr indent="0" lvl="7" marL="0" marR="0" rtl="0" algn="r">
              <a:spcBef>
                <a:spcPts val="0"/>
              </a:spcBef>
              <a:buNone/>
              <a:defRPr b="0" sz="800" u="none">
                <a:solidFill>
                  <a:srgbClr val="3F3F3F"/>
                </a:solidFill>
                <a:latin typeface="Arial"/>
                <a:ea typeface="Arial"/>
                <a:cs typeface="Arial"/>
                <a:sym typeface="Arial"/>
              </a:defRPr>
            </a:lvl8pPr>
            <a:lvl9pPr indent="0" lvl="8" marL="0" marR="0" rtl="0" algn="r">
              <a:spcBef>
                <a:spcPts val="0"/>
              </a:spcBef>
              <a:buNone/>
              <a:defRPr b="0" sz="800" u="none">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 name="Google Shape;59;p22"/>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2"/>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3600"/>
              <a:buFont typeface="Arial"/>
              <a:buNone/>
              <a:defRPr b="0" i="0" sz="3600" u="none" cap="none" strike="noStrik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22"/>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9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rgbClr val="262626"/>
              </a:buClr>
              <a:buSzPts val="1200"/>
              <a:buFont typeface="Garamond"/>
              <a:buChar char="◦"/>
              <a:defRPr b="0" i="0" sz="1200" u="none" cap="none" strike="noStrike">
                <a:solidFill>
                  <a:schemeClr val="dk1"/>
                </a:solidFill>
                <a:latin typeface="Arial"/>
                <a:ea typeface="Arial"/>
                <a:cs typeface="Arial"/>
                <a:sym typeface="Arial"/>
              </a:defRPr>
            </a:lvl2pPr>
            <a:lvl3pPr indent="-298450" lvl="2" marL="1371600" marR="0" rtl="0" algn="l">
              <a:lnSpc>
                <a:spcPct val="100000"/>
              </a:lnSpc>
              <a:spcBef>
                <a:spcPts val="500"/>
              </a:spcBef>
              <a:spcAft>
                <a:spcPts val="0"/>
              </a:spcAft>
              <a:buClr>
                <a:srgbClr val="262626"/>
              </a:buClr>
              <a:buSzPts val="1100"/>
              <a:buFont typeface="Garamond"/>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500"/>
              </a:spcBef>
              <a:spcAft>
                <a:spcPts val="0"/>
              </a:spcAft>
              <a:buClr>
                <a:srgbClr val="262626"/>
              </a:buClr>
              <a:buSzPts val="1100"/>
              <a:buFont typeface="Garamond"/>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500"/>
              </a:spcBef>
              <a:spcAft>
                <a:spcPts val="0"/>
              </a:spcAft>
              <a:buClr>
                <a:srgbClr val="262626"/>
              </a:buClr>
              <a:buSzPts val="1100"/>
              <a:buFont typeface="Garamond"/>
              <a:buChar char="◦"/>
              <a:defRPr b="0" i="0" sz="1100" u="none" cap="none" strike="noStrike">
                <a:solidFill>
                  <a:schemeClr val="dk1"/>
                </a:solidFill>
                <a:latin typeface="Arial"/>
                <a:ea typeface="Arial"/>
                <a:cs typeface="Arial"/>
                <a:sym typeface="Arial"/>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9pPr>
          </a:lstStyle>
          <a:p/>
        </p:txBody>
      </p:sp>
      <p:sp>
        <p:nvSpPr>
          <p:cNvPr id="63" name="Google Shape;63;p22"/>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800">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22"/>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rgbClr val="26262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22"/>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sz="800" u="none">
                <a:solidFill>
                  <a:srgbClr val="3F3F3F"/>
                </a:solidFill>
                <a:latin typeface="Arial"/>
                <a:ea typeface="Arial"/>
                <a:cs typeface="Arial"/>
                <a:sym typeface="Arial"/>
              </a:defRPr>
            </a:lvl1pPr>
            <a:lvl2pPr indent="0" lvl="1" marL="0" marR="0" rtl="0" algn="r">
              <a:spcBef>
                <a:spcPts val="0"/>
              </a:spcBef>
              <a:buNone/>
              <a:defRPr b="0" sz="800" u="none">
                <a:solidFill>
                  <a:srgbClr val="3F3F3F"/>
                </a:solidFill>
                <a:latin typeface="Arial"/>
                <a:ea typeface="Arial"/>
                <a:cs typeface="Arial"/>
                <a:sym typeface="Arial"/>
              </a:defRPr>
            </a:lvl2pPr>
            <a:lvl3pPr indent="0" lvl="2" marL="0" marR="0" rtl="0" algn="r">
              <a:spcBef>
                <a:spcPts val="0"/>
              </a:spcBef>
              <a:buNone/>
              <a:defRPr b="0" sz="800" u="none">
                <a:solidFill>
                  <a:srgbClr val="3F3F3F"/>
                </a:solidFill>
                <a:latin typeface="Arial"/>
                <a:ea typeface="Arial"/>
                <a:cs typeface="Arial"/>
                <a:sym typeface="Arial"/>
              </a:defRPr>
            </a:lvl3pPr>
            <a:lvl4pPr indent="0" lvl="3" marL="0" marR="0" rtl="0" algn="r">
              <a:spcBef>
                <a:spcPts val="0"/>
              </a:spcBef>
              <a:buNone/>
              <a:defRPr b="0" sz="800" u="none">
                <a:solidFill>
                  <a:srgbClr val="3F3F3F"/>
                </a:solidFill>
                <a:latin typeface="Arial"/>
                <a:ea typeface="Arial"/>
                <a:cs typeface="Arial"/>
                <a:sym typeface="Arial"/>
              </a:defRPr>
            </a:lvl4pPr>
            <a:lvl5pPr indent="0" lvl="4" marL="0" marR="0" rtl="0" algn="r">
              <a:spcBef>
                <a:spcPts val="0"/>
              </a:spcBef>
              <a:buNone/>
              <a:defRPr b="0" sz="800" u="none">
                <a:solidFill>
                  <a:srgbClr val="3F3F3F"/>
                </a:solidFill>
                <a:latin typeface="Arial"/>
                <a:ea typeface="Arial"/>
                <a:cs typeface="Arial"/>
                <a:sym typeface="Arial"/>
              </a:defRPr>
            </a:lvl5pPr>
            <a:lvl6pPr indent="0" lvl="5" marL="0" marR="0" rtl="0" algn="r">
              <a:spcBef>
                <a:spcPts val="0"/>
              </a:spcBef>
              <a:buNone/>
              <a:defRPr b="0" sz="800" u="none">
                <a:solidFill>
                  <a:srgbClr val="3F3F3F"/>
                </a:solidFill>
                <a:latin typeface="Arial"/>
                <a:ea typeface="Arial"/>
                <a:cs typeface="Arial"/>
                <a:sym typeface="Arial"/>
              </a:defRPr>
            </a:lvl6pPr>
            <a:lvl7pPr indent="0" lvl="6" marL="0" marR="0" rtl="0" algn="r">
              <a:spcBef>
                <a:spcPts val="0"/>
              </a:spcBef>
              <a:buNone/>
              <a:defRPr b="0" sz="800" u="none">
                <a:solidFill>
                  <a:srgbClr val="3F3F3F"/>
                </a:solidFill>
                <a:latin typeface="Arial"/>
                <a:ea typeface="Arial"/>
                <a:cs typeface="Arial"/>
                <a:sym typeface="Arial"/>
              </a:defRPr>
            </a:lvl7pPr>
            <a:lvl8pPr indent="0" lvl="7" marL="0" marR="0" rtl="0" algn="r">
              <a:spcBef>
                <a:spcPts val="0"/>
              </a:spcBef>
              <a:buNone/>
              <a:defRPr b="0" sz="800" u="none">
                <a:solidFill>
                  <a:srgbClr val="3F3F3F"/>
                </a:solidFill>
                <a:latin typeface="Arial"/>
                <a:ea typeface="Arial"/>
                <a:cs typeface="Arial"/>
                <a:sym typeface="Arial"/>
              </a:defRPr>
            </a:lvl8pPr>
            <a:lvl9pPr indent="0" lvl="8" marL="0" marR="0" rtl="0" algn="r">
              <a:spcBef>
                <a:spcPts val="0"/>
              </a:spcBef>
              <a:buNone/>
              <a:defRPr b="0" sz="800" u="none">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s>
</file>

<file path=ppt/slides/_rels/slide12.xml.rels><?xml version="1.0" encoding="UTF-8" standalone="yes"?><Relationships xmlns="http://schemas.openxmlformats.org/package/2006/relationships"><Relationship Id="rId11" Type="http://schemas.openxmlformats.org/officeDocument/2006/relationships/hyperlink" Target="https://app.nftfy.org/contract/detail/0x6a972cdcc6b62690054e32f5250fee8d490a8541" TargetMode="External"/><Relationship Id="rId10" Type="http://schemas.openxmlformats.org/officeDocument/2006/relationships/hyperlink" Target="https://app.nftfy.org/contract/detail/0xd919d81e010a7d5ff9971cbbfcba6d54940a4484" TargetMode="External"/><Relationship Id="rId13" Type="http://schemas.openxmlformats.org/officeDocument/2006/relationships/hyperlink" Target="https://analytics.sushi.com/tokens/0x5B6273afeEf88D9C228e6c102aaD0e4168E37767" TargetMode="External"/><Relationship Id="rId12" Type="http://schemas.openxmlformats.org/officeDocument/2006/relationships/hyperlink" Target="https://info.uniswap.org/token/0x0b6a13057a9466ea755e1b62599f9909c6a2a072"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5.png"/><Relationship Id="rId9" Type="http://schemas.openxmlformats.org/officeDocument/2006/relationships/hyperlink" Target="https://app.nftfy.org/contract/detail/0xaa4682ae22d1e3bdd7b4cb6db0c6c24cb12f7506" TargetMode="External"/><Relationship Id="rId14" Type="http://schemas.openxmlformats.org/officeDocument/2006/relationships/hyperlink" Target="https://rinkeby.client.aragon.org/#/ethernaal/" TargetMode="External"/><Relationship Id="rId5" Type="http://schemas.openxmlformats.org/officeDocument/2006/relationships/image" Target="../media/image4.jpg"/><Relationship Id="rId6" Type="http://schemas.openxmlformats.org/officeDocument/2006/relationships/hyperlink" Target="https://app.nftfy.org/contract/detail/0x5B6273afeEf88D9C228e6c102aaD0e4168E37767" TargetMode="External"/><Relationship Id="rId7" Type="http://schemas.openxmlformats.org/officeDocument/2006/relationships/hyperlink" Target="https://app.nftfy.org/contract/detail/0xa78b117f57f13d53761098cd7c9524a1e82a4265" TargetMode="External"/><Relationship Id="rId8" Type="http://schemas.openxmlformats.org/officeDocument/2006/relationships/hyperlink" Target="https://app.nftfy.org/contract/detail/0x0b6a13057a9466ea755e1b62599f9909c6a2a07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10.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15.png"/><Relationship Id="rId7"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20.png"/><Relationship Id="rId7" Type="http://schemas.openxmlformats.org/officeDocument/2006/relationships/image" Target="../media/image11.png"/><Relationship Id="rId8"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1.jpg"/><Relationship Id="rId7"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hyperlink" Target="https://rinkeby.mintbase.io/minter/0x74d5a467cf645e5d22d4e7fa2a73a88a9c56ed1d/0xa873bb96597d71d3ba6764ab26387db598f6537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pic>
        <p:nvPicPr>
          <p:cNvPr id="147" name="Google Shape;147;p1"/>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sp>
        <p:nvSpPr>
          <p:cNvPr id="148" name="Google Shape;148;p1"/>
          <p:cNvSpPr/>
          <p:nvPr/>
        </p:nvSpPr>
        <p:spPr>
          <a:xfrm>
            <a:off x="937329" y="1808532"/>
            <a:ext cx="5452527" cy="3240936"/>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
          <p:cNvSpPr/>
          <p:nvPr/>
        </p:nvSpPr>
        <p:spPr>
          <a:xfrm>
            <a:off x="1103272" y="1975104"/>
            <a:ext cx="5120640" cy="290779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text, watch&#10;&#10;Description automatically generated" id="150" name="Google Shape;150;p1"/>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151" name="Google Shape;151;p1"/>
          <p:cNvPicPr preferRelativeResize="0"/>
          <p:nvPr/>
        </p:nvPicPr>
        <p:blipFill rotWithShape="1">
          <a:blip r:embed="rId5">
            <a:alphaModFix/>
          </a:blip>
          <a:srcRect b="0" l="0" r="0" t="0"/>
          <a:stretch/>
        </p:blipFill>
        <p:spPr>
          <a:xfrm>
            <a:off x="0" y="26206"/>
            <a:ext cx="12192000" cy="6805587"/>
          </a:xfrm>
          <a:prstGeom prst="rect">
            <a:avLst/>
          </a:prstGeom>
          <a:noFill/>
          <a:ln>
            <a:noFill/>
          </a:ln>
        </p:spPr>
      </p:pic>
      <p:sp>
        <p:nvSpPr>
          <p:cNvPr id="152" name="Google Shape;152;p1"/>
          <p:cNvSpPr txBox="1"/>
          <p:nvPr/>
        </p:nvSpPr>
        <p:spPr>
          <a:xfrm>
            <a:off x="969122" y="1781360"/>
            <a:ext cx="28242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GlobalETH Hackathon Project.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1"/>
          <p:cNvSpPr txBox="1"/>
          <p:nvPr/>
        </p:nvSpPr>
        <p:spPr>
          <a:xfrm>
            <a:off x="8408118" y="3128570"/>
            <a:ext cx="30036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rPr>
              <a:t>Objectives: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Deliver a maximum of integration and content.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u="sng">
                <a:solidFill>
                  <a:schemeClr val="dk1"/>
                </a:solidFill>
                <a:latin typeface="Arial"/>
                <a:ea typeface="Arial"/>
                <a:cs typeface="Arial"/>
                <a:sym typeface="Arial"/>
              </a:rPr>
              <a:t>Network:</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Rinkeby </a:t>
            </a: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8" name="Shape 348"/>
        <p:cNvGrpSpPr/>
        <p:nvPr/>
      </p:nvGrpSpPr>
      <p:grpSpPr>
        <a:xfrm>
          <a:off x="0" y="0"/>
          <a:ext cx="0" cy="0"/>
          <a:chOff x="0" y="0"/>
          <a:chExt cx="0" cy="0"/>
        </a:xfrm>
      </p:grpSpPr>
      <p:pic>
        <p:nvPicPr>
          <p:cNvPr id="349" name="Google Shape;349;p10"/>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350" name="Google Shape;350;p10"/>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351" name="Google Shape;351;p10"/>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352" name="Google Shape;352;p10"/>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353" name="Google Shape;353;p10"/>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 name="Google Shape;354;p10"/>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10"/>
          <p:cNvSpPr/>
          <p:nvPr/>
        </p:nvSpPr>
        <p:spPr>
          <a:xfrm>
            <a:off x="827590" y="1988946"/>
            <a:ext cx="5717893" cy="3449567"/>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 small gesture to demonstrate our gratitude, The team met in the hackaton team building call and as already decided to bring this project and community to life.</a:t>
            </a:r>
            <a:endParaRPr/>
          </a:p>
          <a:p>
            <a:pPr indent="0" lvl="0" marL="0" marR="0" rtl="0" algn="l">
              <a:spcBef>
                <a:spcPts val="0"/>
              </a:spcBef>
              <a:spcAft>
                <a:spcPts val="0"/>
              </a:spcAft>
              <a:buNone/>
            </a:pP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We will airdrop to all hackaton participants the first Ethernaal mainet NFT (non-redeemable), a limited edition made by our tattoo artist for the hackaton.</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$NAAL is the celting word for birth.  </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56" name="Google Shape;356;p10"/>
          <p:cNvSpPr txBox="1"/>
          <p:nvPr/>
        </p:nvSpPr>
        <p:spPr>
          <a:xfrm>
            <a:off x="827590" y="1186066"/>
            <a:ext cx="4739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A token of Gratitude:</a:t>
            </a:r>
            <a:endParaRPr sz="3600" u="sng">
              <a:solidFill>
                <a:schemeClr val="dk1"/>
              </a:solidFill>
              <a:latin typeface="Arial"/>
              <a:ea typeface="Arial"/>
              <a:cs typeface="Arial"/>
              <a:sym typeface="Arial"/>
            </a:endParaRPr>
          </a:p>
        </p:txBody>
      </p:sp>
      <p:pic>
        <p:nvPicPr>
          <p:cNvPr descr="A picture containing text, watch&#10;&#10;Description automatically generated" id="357" name="Google Shape;357;p10"/>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358" name="Google Shape;358;p10"/>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pic>
        <p:nvPicPr>
          <p:cNvPr descr="A picture containing text, book&#10;&#10;Description automatically generated" id="359" name="Google Shape;359;p10"/>
          <p:cNvPicPr preferRelativeResize="0"/>
          <p:nvPr/>
        </p:nvPicPr>
        <p:blipFill rotWithShape="1">
          <a:blip r:embed="rId6">
            <a:alphaModFix/>
          </a:blip>
          <a:srcRect b="0" l="0" r="0" t="0"/>
          <a:stretch/>
        </p:blipFill>
        <p:spPr>
          <a:xfrm>
            <a:off x="7182059" y="1349624"/>
            <a:ext cx="3142139" cy="42961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3" name="Shape 363"/>
        <p:cNvGrpSpPr/>
        <p:nvPr/>
      </p:nvGrpSpPr>
      <p:grpSpPr>
        <a:xfrm>
          <a:off x="0" y="0"/>
          <a:ext cx="0" cy="0"/>
          <a:chOff x="0" y="0"/>
          <a:chExt cx="0" cy="0"/>
        </a:xfrm>
      </p:grpSpPr>
      <p:pic>
        <p:nvPicPr>
          <p:cNvPr id="364" name="Google Shape;364;p11"/>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365" name="Google Shape;365;p11"/>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366" name="Google Shape;366;p11"/>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367" name="Google Shape;367;p11"/>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368" name="Google Shape;368;p11"/>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 name="Google Shape;369;p11"/>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 name="Google Shape;370;p11"/>
          <p:cNvSpPr/>
          <p:nvPr/>
        </p:nvSpPr>
        <p:spPr>
          <a:xfrm>
            <a:off x="827590" y="2020283"/>
            <a:ext cx="9190299" cy="3449567"/>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Github:			https://github.com/Ethernaal		</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Demo Front-end: 	https://elastic-edison-785be1.netlify.app</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rPr>
              <a:t>Web</a:t>
            </a:r>
            <a:r>
              <a:rPr lang="en-US" sz="1600">
                <a:solidFill>
                  <a:schemeClr val="dk1"/>
                </a:solidFill>
                <a:latin typeface="Arial"/>
                <a:ea typeface="Arial"/>
                <a:cs typeface="Arial"/>
                <a:sym typeface="Arial"/>
              </a:rPr>
              <a:t>: 			Ethernaal.com</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Video Demo:		</a:t>
            </a:r>
            <a:r>
              <a:rPr i="1" lang="en-US" sz="1600">
                <a:solidFill>
                  <a:schemeClr val="dk1"/>
                </a:solidFill>
                <a:latin typeface="Arial"/>
                <a:ea typeface="Arial"/>
                <a:cs typeface="Arial"/>
                <a:sym typeface="Arial"/>
              </a:rPr>
              <a:t>See github</a:t>
            </a:r>
            <a:endParaRPr i="1" sz="1600">
              <a:solidFill>
                <a:schemeClr val="dk1"/>
              </a:solidFill>
              <a:latin typeface="Arial"/>
              <a:ea typeface="Arial"/>
              <a:cs typeface="Arial"/>
              <a:sym typeface="Arial"/>
            </a:endParaRPr>
          </a:p>
        </p:txBody>
      </p:sp>
      <p:sp>
        <p:nvSpPr>
          <p:cNvPr id="371" name="Google Shape;371;p11"/>
          <p:cNvSpPr txBox="1"/>
          <p:nvPr/>
        </p:nvSpPr>
        <p:spPr>
          <a:xfrm>
            <a:off x="827590" y="1186066"/>
            <a:ext cx="29344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Resources:</a:t>
            </a:r>
            <a:endParaRPr sz="3600" u="sng">
              <a:solidFill>
                <a:schemeClr val="dk1"/>
              </a:solidFill>
              <a:latin typeface="Arial"/>
              <a:ea typeface="Arial"/>
              <a:cs typeface="Arial"/>
              <a:sym typeface="Arial"/>
            </a:endParaRPr>
          </a:p>
        </p:txBody>
      </p:sp>
      <p:pic>
        <p:nvPicPr>
          <p:cNvPr descr="A picture containing text, watch&#10;&#10;Description automatically generated" id="372" name="Google Shape;372;p11"/>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373" name="Google Shape;373;p11"/>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7" name="Shape 377"/>
        <p:cNvGrpSpPr/>
        <p:nvPr/>
      </p:nvGrpSpPr>
      <p:grpSpPr>
        <a:xfrm>
          <a:off x="0" y="0"/>
          <a:ext cx="0" cy="0"/>
          <a:chOff x="0" y="0"/>
          <a:chExt cx="0" cy="0"/>
        </a:xfrm>
      </p:grpSpPr>
      <p:pic>
        <p:nvPicPr>
          <p:cNvPr id="378" name="Google Shape;378;p12"/>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379" name="Google Shape;379;p12"/>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380" name="Google Shape;380;p12"/>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381" name="Google Shape;381;p12"/>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382" name="Google Shape;382;p12"/>
          <p:cNvSpPr/>
          <p:nvPr/>
        </p:nvSpPr>
        <p:spPr>
          <a:xfrm>
            <a:off x="827588" y="115456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3" name="Google Shape;383;p12"/>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12"/>
          <p:cNvSpPr txBox="1"/>
          <p:nvPr/>
        </p:nvSpPr>
        <p:spPr>
          <a:xfrm>
            <a:off x="827590" y="1186066"/>
            <a:ext cx="71548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Rinkeby Contract and tx:</a:t>
            </a:r>
            <a:endParaRPr sz="3600" u="sng">
              <a:solidFill>
                <a:schemeClr val="dk1"/>
              </a:solidFill>
              <a:latin typeface="Arial"/>
              <a:ea typeface="Arial"/>
              <a:cs typeface="Arial"/>
              <a:sym typeface="Arial"/>
            </a:endParaRPr>
          </a:p>
        </p:txBody>
      </p:sp>
      <p:pic>
        <p:nvPicPr>
          <p:cNvPr descr="A picture containing text, watch&#10;&#10;Description automatically generated" id="385" name="Google Shape;385;p12"/>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386" name="Google Shape;386;p12"/>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graphicFrame>
        <p:nvGraphicFramePr>
          <p:cNvPr id="387" name="Google Shape;387;p12"/>
          <p:cNvGraphicFramePr/>
          <p:nvPr/>
        </p:nvGraphicFramePr>
        <p:xfrm>
          <a:off x="827588" y="1940538"/>
          <a:ext cx="3000000" cy="3000000"/>
        </p:xfrm>
        <a:graphic>
          <a:graphicData uri="http://schemas.openxmlformats.org/drawingml/2006/table">
            <a:tbl>
              <a:tblPr>
                <a:noFill/>
                <a:tableStyleId>{FB2FBD7B-031F-49AA-9A0E-B92D8A69CE60}</a:tableStyleId>
              </a:tblPr>
              <a:tblGrid>
                <a:gridCol w="682125"/>
                <a:gridCol w="1110125"/>
                <a:gridCol w="1679425"/>
                <a:gridCol w="364400"/>
                <a:gridCol w="3901450"/>
                <a:gridCol w="2882350"/>
              </a:tblGrid>
              <a:tr h="222400">
                <a:tc>
                  <a:txBody>
                    <a:bodyPr/>
                    <a:lstStyle/>
                    <a:p>
                      <a:pPr indent="0" lvl="0" marL="0" marR="0" rtl="0" algn="ctr">
                        <a:spcBef>
                          <a:spcPts val="0"/>
                        </a:spcBef>
                        <a:spcAft>
                          <a:spcPts val="0"/>
                        </a:spcAft>
                        <a:buNone/>
                      </a:pPr>
                      <a:r>
                        <a:rPr b="1" lang="en-US" sz="600" u="none" cap="none" strike="noStrike">
                          <a:solidFill>
                            <a:schemeClr val="lt1"/>
                          </a:solidFill>
                        </a:rPr>
                        <a:t>ITEM</a:t>
                      </a:r>
                      <a:endParaRPr/>
                    </a:p>
                  </a:txBody>
                  <a:tcPr marT="6075" marB="6075" marR="9125" marL="912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1" lang="en-US" sz="600" u="none" cap="none" strike="noStrike">
                          <a:solidFill>
                            <a:schemeClr val="lt1"/>
                          </a:solidFill>
                        </a:rPr>
                        <a:t>DESCRIPTION</a:t>
                      </a:r>
                      <a:endParaRPr/>
                    </a:p>
                  </a:txBody>
                  <a:tcPr marT="6075" marB="6075" marR="9125" marL="9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1" lang="en-US" sz="600" u="none" cap="none" strike="noStrike">
                          <a:solidFill>
                            <a:schemeClr val="lt1"/>
                          </a:solidFill>
                        </a:rPr>
                        <a:t>CONTRACT</a:t>
                      </a:r>
                      <a:endParaRPr/>
                    </a:p>
                  </a:txBody>
                  <a:tcPr marT="6075" marB="6075" marR="9125" marL="9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1" lang="en-US" sz="600" u="none" cap="none" strike="noStrike">
                          <a:solidFill>
                            <a:schemeClr val="lt1"/>
                          </a:solidFill>
                        </a:rPr>
                        <a:t>TOKEN</a:t>
                      </a:r>
                      <a:endParaRPr/>
                    </a:p>
                  </a:txBody>
                  <a:tcPr marT="6075" marB="6075" marR="9125" marL="9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1" lang="en-US" sz="600" u="none" cap="none" strike="noStrike">
                          <a:solidFill>
                            <a:schemeClr val="lt1"/>
                          </a:solidFill>
                        </a:rPr>
                        <a:t>URL</a:t>
                      </a:r>
                      <a:endParaRPr/>
                    </a:p>
                  </a:txBody>
                  <a:tcPr marT="6075" marB="6075" marR="9125" marL="9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1" lang="en-US" sz="600" u="none" cap="none" strike="noStrike">
                          <a:solidFill>
                            <a:schemeClr val="lt1"/>
                          </a:solidFill>
                        </a:rPr>
                        <a:t>COMMENT JULIEN</a:t>
                      </a:r>
                      <a:endParaRPr/>
                    </a:p>
                  </a:txBody>
                  <a:tcPr marT="6075" marB="6075" marR="9125" marL="91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r>
              <a:tr h="223175">
                <a:tc>
                  <a:txBody>
                    <a:bodyPr/>
                    <a:lstStyle/>
                    <a:p>
                      <a:pPr indent="0" lvl="0" marL="0" marR="0" rtl="0" algn="l">
                        <a:spcBef>
                          <a:spcPts val="0"/>
                        </a:spcBef>
                        <a:spcAft>
                          <a:spcPts val="0"/>
                        </a:spcAft>
                        <a:buNone/>
                      </a:pPr>
                      <a:r>
                        <a:rPr lang="en-US" sz="600" u="none" cap="none" strike="noStrike">
                          <a:solidFill>
                            <a:schemeClr val="dk1"/>
                          </a:solidFill>
                        </a:rPr>
                        <a:t>NFTFY - NFT52</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ETHEREUM  NFT</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0x5b6273afeef88d9c228e6c102aad0e4168e37767</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RARI52</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sng" cap="none" strike="noStrike">
                          <a:solidFill>
                            <a:schemeClr val="dk1"/>
                          </a:solidFill>
                          <a:hlinkClick r:id="rId6">
                            <a:extLst>
                              <a:ext uri="{A12FA001-AC4F-418D-AE19-62706E023703}">
                                <ahyp:hlinkClr val="tx"/>
                              </a:ext>
                            </a:extLst>
                          </a:hlinkClick>
                        </a:rPr>
                        <a:t>https://app.nftfy.org/contract/detail/0x5B6273afeEf88D9C228e6c102aaD0e4168E37767</a:t>
                      </a:r>
                      <a:endParaRPr sz="600" u="sng"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To create design and integrates</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3175">
                <a:tc>
                  <a:txBody>
                    <a:bodyPr/>
                    <a:lstStyle/>
                    <a:p>
                      <a:pPr indent="0" lvl="0" marL="0" marR="0" rtl="0" algn="l">
                        <a:spcBef>
                          <a:spcPts val="0"/>
                        </a:spcBef>
                        <a:spcAft>
                          <a:spcPts val="0"/>
                        </a:spcAft>
                        <a:buNone/>
                      </a:pPr>
                      <a:r>
                        <a:rPr lang="en-US" sz="600" u="none" cap="none" strike="noStrike">
                          <a:solidFill>
                            <a:schemeClr val="dk1"/>
                          </a:solidFill>
                        </a:rPr>
                        <a:t>NFTFY - NFT55</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ANTMINER NFT</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0xa78b117f57f13d53761098cd7c9524a1e82a4265</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RARI55</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sng" cap="none" strike="noStrike">
                          <a:solidFill>
                            <a:schemeClr val="dk1"/>
                          </a:solidFill>
                          <a:hlinkClick r:id="rId7">
                            <a:extLst>
                              <a:ext uri="{A12FA001-AC4F-418D-AE19-62706E023703}">
                                <ahyp:hlinkClr val="tx"/>
                              </a:ext>
                            </a:extLst>
                          </a:hlinkClick>
                        </a:rPr>
                        <a:t>https://app.nftfy.org/contract/detail/0xa78b117f57f13d53761098cd7c9524a1e82a4265</a:t>
                      </a:r>
                      <a:endParaRPr sz="600" u="sng"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3175">
                <a:tc>
                  <a:txBody>
                    <a:bodyPr/>
                    <a:lstStyle/>
                    <a:p>
                      <a:pPr indent="0" lvl="0" marL="0" marR="0" rtl="0" algn="l">
                        <a:spcBef>
                          <a:spcPts val="0"/>
                        </a:spcBef>
                        <a:spcAft>
                          <a:spcPts val="0"/>
                        </a:spcAft>
                        <a:buNone/>
                      </a:pPr>
                      <a:r>
                        <a:rPr lang="en-US" sz="600" u="none" cap="none" strike="noStrike">
                          <a:solidFill>
                            <a:schemeClr val="dk1"/>
                          </a:solidFill>
                        </a:rPr>
                        <a:t>NFTFY - NFT50</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NFT HACK  NFT</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0x0b6a13057a9466ea755e1b62599f9909c6a2a072</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RARI50</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sng" cap="none" strike="noStrike">
                          <a:solidFill>
                            <a:schemeClr val="dk1"/>
                          </a:solidFill>
                          <a:hlinkClick r:id="rId8">
                            <a:extLst>
                              <a:ext uri="{A12FA001-AC4F-418D-AE19-62706E023703}">
                                <ahyp:hlinkClr val="tx"/>
                              </a:ext>
                            </a:extLst>
                          </a:hlinkClick>
                        </a:rPr>
                        <a:t>https://app.nftfy.org/contract/detail/0x0b6a13057a9466ea755e1b62599f9909c6a2a072</a:t>
                      </a:r>
                      <a:endParaRPr sz="600" u="sng"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3175">
                <a:tc>
                  <a:txBody>
                    <a:bodyPr/>
                    <a:lstStyle/>
                    <a:p>
                      <a:pPr indent="0" lvl="0" marL="0" marR="0" rtl="0" algn="l">
                        <a:spcBef>
                          <a:spcPts val="0"/>
                        </a:spcBef>
                        <a:spcAft>
                          <a:spcPts val="0"/>
                        </a:spcAft>
                        <a:buNone/>
                      </a:pPr>
                      <a:r>
                        <a:rPr lang="en-US" sz="600" u="none" cap="none" strike="noStrike">
                          <a:solidFill>
                            <a:schemeClr val="dk1"/>
                          </a:solidFill>
                        </a:rPr>
                        <a:t>NFTY - NFT54</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HACKING NFT</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0xaa4682ae22d1e3bdd7b4cb6db0c6c24cb12f7506</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RARI54</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sng" cap="none" strike="noStrike">
                          <a:solidFill>
                            <a:schemeClr val="dk1"/>
                          </a:solidFill>
                          <a:hlinkClick r:id="rId9">
                            <a:extLst>
                              <a:ext uri="{A12FA001-AC4F-418D-AE19-62706E023703}">
                                <ahyp:hlinkClr val="tx"/>
                              </a:ext>
                            </a:extLst>
                          </a:hlinkClick>
                        </a:rPr>
                        <a:t>https://app.nftfy.org/contract/detail/0xaa4682ae22d1e3bdd7b4cb6db0c6c24cb12f7506</a:t>
                      </a:r>
                      <a:endParaRPr sz="600" u="sng"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3175">
                <a:tc>
                  <a:txBody>
                    <a:bodyPr/>
                    <a:lstStyle/>
                    <a:p>
                      <a:pPr indent="0" lvl="0" marL="0" marR="0" rtl="0" algn="l">
                        <a:spcBef>
                          <a:spcPts val="0"/>
                        </a:spcBef>
                        <a:spcAft>
                          <a:spcPts val="0"/>
                        </a:spcAft>
                        <a:buNone/>
                      </a:pPr>
                      <a:r>
                        <a:rPr lang="en-US" sz="600" u="none" cap="none" strike="noStrike">
                          <a:solidFill>
                            <a:schemeClr val="dk1"/>
                          </a:solidFill>
                        </a:rPr>
                        <a:t>NFTFY - NFT53</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NETWORK NFT</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0xd919d81e010a7d5ff9971cbbfcba6d54940a4484</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RARI53</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sng" cap="none" strike="noStrike">
                          <a:solidFill>
                            <a:schemeClr val="dk1"/>
                          </a:solidFill>
                          <a:hlinkClick r:id="rId10">
                            <a:extLst>
                              <a:ext uri="{A12FA001-AC4F-418D-AE19-62706E023703}">
                                <ahyp:hlinkClr val="tx"/>
                              </a:ext>
                            </a:extLst>
                          </a:hlinkClick>
                        </a:rPr>
                        <a:t>https://app.nftfy.org/contract/detail/0xd919d81e010a7d5ff9971cbbfcba6d54940a4484</a:t>
                      </a:r>
                      <a:endParaRPr sz="600" u="sng"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3175">
                <a:tc>
                  <a:txBody>
                    <a:bodyPr/>
                    <a:lstStyle/>
                    <a:p>
                      <a:pPr indent="0" lvl="0" marL="0" marR="0" rtl="0" algn="l">
                        <a:spcBef>
                          <a:spcPts val="0"/>
                        </a:spcBef>
                        <a:spcAft>
                          <a:spcPts val="0"/>
                        </a:spcAft>
                        <a:buNone/>
                      </a:pPr>
                      <a:r>
                        <a:rPr lang="en-US" sz="600" u="none" cap="none" strike="noStrike">
                          <a:solidFill>
                            <a:schemeClr val="dk1"/>
                          </a:solidFill>
                        </a:rPr>
                        <a:t>NFTFY - NFT51</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CPU RENDER NFT</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0x6a972cdcc6b62690054e32f5250fee8d490a8541</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RARI51</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sng" cap="none" strike="noStrike">
                          <a:solidFill>
                            <a:schemeClr val="dk1"/>
                          </a:solidFill>
                          <a:hlinkClick r:id="rId11">
                            <a:extLst>
                              <a:ext uri="{A12FA001-AC4F-418D-AE19-62706E023703}">
                                <ahyp:hlinkClr val="tx"/>
                              </a:ext>
                            </a:extLst>
                          </a:hlinkClick>
                        </a:rPr>
                        <a:t>https://app.nftfy.org/contract/detail/0x6a972cdcc6b62690054e32f5250fee8d490a8541</a:t>
                      </a:r>
                      <a:endParaRPr sz="600" u="sng"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3175">
                <a:tc>
                  <a:txBody>
                    <a:bodyPr/>
                    <a:lstStyle/>
                    <a:p>
                      <a:pPr indent="0" lvl="0" marL="0" marR="0" rtl="0" algn="l">
                        <a:spcBef>
                          <a:spcPts val="0"/>
                        </a:spcBef>
                        <a:spcAft>
                          <a:spcPts val="0"/>
                        </a:spcAft>
                        <a:buNone/>
                      </a:pPr>
                      <a:r>
                        <a:rPr lang="en-US" sz="600" u="none" cap="none" strike="noStrike">
                          <a:solidFill>
                            <a:schemeClr val="dk1"/>
                          </a:solidFill>
                        </a:rPr>
                        <a:t>UNISWAP LP</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RARI50/ETH LP</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0x11206a1fd0a6eabf21035dfc24801940e5a139dc</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sng" cap="none" strike="noStrike">
                          <a:solidFill>
                            <a:schemeClr val="dk1"/>
                          </a:solidFill>
                          <a:hlinkClick r:id="rId12">
                            <a:extLst>
                              <a:ext uri="{A12FA001-AC4F-418D-AE19-62706E023703}">
                                <ahyp:hlinkClr val="tx"/>
                              </a:ext>
                            </a:extLst>
                          </a:hlinkClick>
                        </a:rPr>
                        <a:t>https://info.uniswap.org/token/0x0b6a13057a9466ea755e1b62599f9909c6a2a072</a:t>
                      </a:r>
                      <a:endParaRPr sz="600" u="sng"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We can integrate uniswap LP Stats page into our webapp</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3175">
                <a:tc>
                  <a:txBody>
                    <a:bodyPr/>
                    <a:lstStyle/>
                    <a:p>
                      <a:pPr indent="0" lvl="0" marL="0" marR="0" rtl="0" algn="l">
                        <a:spcBef>
                          <a:spcPts val="0"/>
                        </a:spcBef>
                        <a:spcAft>
                          <a:spcPts val="0"/>
                        </a:spcAft>
                        <a:buNone/>
                      </a:pPr>
                      <a:r>
                        <a:rPr lang="en-US" sz="600" u="none" cap="none" strike="noStrike">
                          <a:solidFill>
                            <a:schemeClr val="dk1"/>
                          </a:solidFill>
                        </a:rPr>
                        <a:t>SUSHI LP</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RARI52/ETH LP </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0xed28c15c4b6192d74e65f6e95236863c6037fd53</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sng" cap="none" strike="noStrike">
                          <a:solidFill>
                            <a:schemeClr val="dk1"/>
                          </a:solidFill>
                          <a:hlinkClick r:id="rId13">
                            <a:extLst>
                              <a:ext uri="{A12FA001-AC4F-418D-AE19-62706E023703}">
                                <ahyp:hlinkClr val="tx"/>
                              </a:ext>
                            </a:extLst>
                          </a:hlinkClick>
                        </a:rPr>
                        <a:t>https://analytics.sushi.com/tokens/0x5B6273afeEf88D9C228e6c102aaD0e4168E37767</a:t>
                      </a:r>
                      <a:endParaRPr sz="600" u="sng"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We can skip integration for now if no answer from 0xMaki - leave something like " SushiSwap - Coming Soon"</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9525">
                <a:tc>
                  <a:txBody>
                    <a:bodyPr/>
                    <a:lstStyle/>
                    <a:p>
                      <a:pPr indent="0" lvl="0" marL="0" marR="0" rtl="0" algn="l">
                        <a:spcBef>
                          <a:spcPts val="0"/>
                        </a:spcBef>
                        <a:spcAft>
                          <a:spcPts val="0"/>
                        </a:spcAft>
                        <a:buNone/>
                      </a:pPr>
                      <a:r>
                        <a:rPr lang="en-US" sz="600" u="none" cap="none" strike="noStrike">
                          <a:solidFill>
                            <a:schemeClr val="dk1"/>
                          </a:solidFill>
                        </a:rPr>
                        <a:t>NAAL</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GOV. TOKEN</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0x946d9f6e682ef604d2b5f04d1348db7b24022d7f</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NAAL</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1950">
                <a:tc>
                  <a:txBody>
                    <a:bodyPr/>
                    <a:lstStyle/>
                    <a:p>
                      <a:pPr indent="0" lvl="0" marL="0" marR="0" rtl="0" algn="l">
                        <a:spcBef>
                          <a:spcPts val="0"/>
                        </a:spcBef>
                        <a:spcAft>
                          <a:spcPts val="0"/>
                        </a:spcAft>
                        <a:buNone/>
                      </a:pPr>
                      <a:r>
                        <a:rPr lang="en-US" sz="600" u="none" cap="none" strike="noStrike">
                          <a:solidFill>
                            <a:schemeClr val="dk1"/>
                          </a:solidFill>
                        </a:rPr>
                        <a:t>ARAGON</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DAO GOV </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sng" cap="none" strike="noStrike">
                          <a:solidFill>
                            <a:schemeClr val="dk1"/>
                          </a:solidFill>
                          <a:hlinkClick r:id="rId14">
                            <a:extLst>
                              <a:ext uri="{A12FA001-AC4F-418D-AE19-62706E023703}">
                                <ahyp:hlinkClr val="tx"/>
                              </a:ext>
                            </a:extLst>
                          </a:hlinkClick>
                        </a:rPr>
                        <a:t>https://rinkeby.client.aragon.org/#/ethernaal/</a:t>
                      </a:r>
                      <a:endParaRPr sz="600" u="sng"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6000">
                <a:tc>
                  <a:txBody>
                    <a:bodyPr/>
                    <a:lstStyle/>
                    <a:p>
                      <a:pPr indent="0" lvl="0" marL="0" marR="0" rtl="0" algn="l">
                        <a:spcBef>
                          <a:spcPts val="0"/>
                        </a:spcBef>
                        <a:spcAft>
                          <a:spcPts val="0"/>
                        </a:spcAft>
                        <a:buNone/>
                      </a:pPr>
                      <a:r>
                        <a:rPr lang="en-US" sz="600" u="none" cap="none" strike="noStrike">
                          <a:solidFill>
                            <a:schemeClr val="dk1"/>
                          </a:solidFill>
                        </a:rPr>
                        <a:t>RARI52</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6">
                  <a:txBody>
                    <a:bodyPr/>
                    <a:lstStyle/>
                    <a:p>
                      <a:pPr indent="0" lvl="0" marL="0" marR="0" rtl="0" algn="l">
                        <a:spcBef>
                          <a:spcPts val="0"/>
                        </a:spcBef>
                        <a:spcAft>
                          <a:spcPts val="0"/>
                        </a:spcAft>
                        <a:buNone/>
                      </a:pPr>
                      <a:r>
                        <a:rPr lang="en-US" sz="600" u="none" cap="none" strike="noStrike">
                          <a:solidFill>
                            <a:schemeClr val="dk1"/>
                          </a:solidFill>
                        </a:rPr>
                        <a:t>0x509fd4cdaa29be7b1fad251d8ea0fca2ca91eb60</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6000">
                <a:tc>
                  <a:txBody>
                    <a:bodyPr/>
                    <a:lstStyle/>
                    <a:p>
                      <a:pPr indent="0" lvl="0" marL="0" marR="0" rtl="0" algn="l">
                        <a:spcBef>
                          <a:spcPts val="0"/>
                        </a:spcBef>
                        <a:spcAft>
                          <a:spcPts val="0"/>
                        </a:spcAft>
                        <a:buNone/>
                      </a:pPr>
                      <a:r>
                        <a:rPr lang="en-US" sz="600" u="none" cap="none" strike="noStrike">
                          <a:solidFill>
                            <a:schemeClr val="dk1"/>
                          </a:solidFill>
                        </a:rPr>
                        <a:t>RARI55</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6000">
                <a:tc>
                  <a:txBody>
                    <a:bodyPr/>
                    <a:lstStyle/>
                    <a:p>
                      <a:pPr indent="0" lvl="0" marL="0" marR="0" rtl="0" algn="l">
                        <a:spcBef>
                          <a:spcPts val="0"/>
                        </a:spcBef>
                        <a:spcAft>
                          <a:spcPts val="0"/>
                        </a:spcAft>
                        <a:buNone/>
                      </a:pPr>
                      <a:r>
                        <a:rPr lang="en-US" sz="600" u="none" cap="none" strike="noStrike">
                          <a:solidFill>
                            <a:schemeClr val="dk1"/>
                          </a:solidFill>
                        </a:rPr>
                        <a:t>RARI50</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6000">
                <a:tc>
                  <a:txBody>
                    <a:bodyPr/>
                    <a:lstStyle/>
                    <a:p>
                      <a:pPr indent="0" lvl="0" marL="0" marR="0" rtl="0" algn="l">
                        <a:spcBef>
                          <a:spcPts val="0"/>
                        </a:spcBef>
                        <a:spcAft>
                          <a:spcPts val="0"/>
                        </a:spcAft>
                        <a:buNone/>
                      </a:pPr>
                      <a:r>
                        <a:rPr lang="en-US" sz="600" u="none" cap="none" strike="noStrike">
                          <a:solidFill>
                            <a:schemeClr val="dk1"/>
                          </a:solidFill>
                        </a:rPr>
                        <a:t>RARI54</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6000">
                <a:tc>
                  <a:txBody>
                    <a:bodyPr/>
                    <a:lstStyle/>
                    <a:p>
                      <a:pPr indent="0" lvl="0" marL="0" marR="0" rtl="0" algn="l">
                        <a:spcBef>
                          <a:spcPts val="0"/>
                        </a:spcBef>
                        <a:spcAft>
                          <a:spcPts val="0"/>
                        </a:spcAft>
                        <a:buNone/>
                      </a:pPr>
                      <a:r>
                        <a:rPr lang="en-US" sz="600" u="none" cap="none" strike="noStrike">
                          <a:solidFill>
                            <a:schemeClr val="dk1"/>
                          </a:solidFill>
                        </a:rPr>
                        <a:t>RARI53</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6000">
                <a:tc>
                  <a:txBody>
                    <a:bodyPr/>
                    <a:lstStyle/>
                    <a:p>
                      <a:pPr indent="0" lvl="0" marL="0" marR="0" rtl="0" algn="l">
                        <a:spcBef>
                          <a:spcPts val="0"/>
                        </a:spcBef>
                        <a:spcAft>
                          <a:spcPts val="0"/>
                        </a:spcAft>
                        <a:buNone/>
                      </a:pPr>
                      <a:r>
                        <a:rPr lang="en-US" sz="600" u="none" cap="none" strike="noStrike">
                          <a:solidFill>
                            <a:schemeClr val="dk1"/>
                          </a:solidFill>
                        </a:rPr>
                        <a:t>RARI51</a:t>
                      </a:r>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775">
                <a:tc>
                  <a:txBody>
                    <a:bodyPr/>
                    <a:lstStyle/>
                    <a:p>
                      <a:pPr indent="0" lvl="0" marL="0" marR="0" rtl="0" algn="l">
                        <a:spcBef>
                          <a:spcPts val="0"/>
                        </a:spcBef>
                        <a:spcAft>
                          <a:spcPts val="0"/>
                        </a:spcAft>
                        <a:buNone/>
                      </a:pPr>
                      <a:r>
                        <a:rPr lang="en-US" sz="600" u="none" cap="none" strike="noStrike">
                          <a:solidFill>
                            <a:schemeClr val="dk1"/>
                          </a:solidFill>
                        </a:rPr>
                        <a:t>MINTBASE</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GALLERY / MARKET</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https://rinkeby.mintbase.io/minter/0x74d5a467cf645e5d22d4e7fa2a73a88a9c56ed1d/0xa873bb96597d71d3ba6764ab26387db598f65372</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69650">
                <a:tc>
                  <a:txBody>
                    <a:bodyPr/>
                    <a:lstStyle/>
                    <a:p>
                      <a:pPr indent="0" lvl="0" marL="0" marR="0" rtl="0" algn="l">
                        <a:spcBef>
                          <a:spcPts val="0"/>
                        </a:spcBef>
                        <a:spcAft>
                          <a:spcPts val="0"/>
                        </a:spcAft>
                        <a:buNone/>
                      </a:pPr>
                      <a:r>
                        <a:rPr lang="en-US" sz="600" u="none" cap="none" strike="noStrike">
                          <a:solidFill>
                            <a:schemeClr val="dk1"/>
                          </a:solidFill>
                        </a:rPr>
                        <a:t>PINATA</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600" u="none" cap="none" strike="noStrike">
                          <a:solidFill>
                            <a:schemeClr val="dk1"/>
                          </a:solidFill>
                        </a:rPr>
                        <a:t>STORAGE</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600"/>
                        <a:buFont typeface="Arial"/>
                        <a:buNone/>
                      </a:pPr>
                      <a:r>
                        <a:rPr lang="en-US" sz="600" u="none" cap="none" strike="noStrike">
                          <a:solidFill>
                            <a:schemeClr val="dk1"/>
                          </a:solidFill>
                          <a:latin typeface="Arial"/>
                          <a:ea typeface="Arial"/>
                          <a:cs typeface="Arial"/>
                          <a:sym typeface="Arial"/>
                        </a:rPr>
                        <a:t>https://gateway.pinata.cloud/ipfs/QmXaoSUyW1TdNEEkusKZnnML1DueEQTWttKG4VbFokebu4</a:t>
                      </a:r>
                      <a:endParaRPr/>
                    </a:p>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u="none" cap="none" strike="noStrike">
                        <a:solidFill>
                          <a:schemeClr val="dk1"/>
                        </a:solidFill>
                      </a:endParaRPr>
                    </a:p>
                  </a:txBody>
                  <a:tcPr marT="6075" marB="6075" marR="9125" marL="91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1" name="Shape 391"/>
        <p:cNvGrpSpPr/>
        <p:nvPr/>
      </p:nvGrpSpPr>
      <p:grpSpPr>
        <a:xfrm>
          <a:off x="0" y="0"/>
          <a:ext cx="0" cy="0"/>
          <a:chOff x="0" y="0"/>
          <a:chExt cx="0" cy="0"/>
        </a:xfrm>
      </p:grpSpPr>
      <p:pic>
        <p:nvPicPr>
          <p:cNvPr id="392" name="Google Shape;392;p13"/>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393" name="Google Shape;393;p13"/>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394" name="Google Shape;394;p13"/>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395" name="Google Shape;395;p13"/>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396" name="Google Shape;396;p13"/>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 name="Google Shape;397;p13"/>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8" name="Google Shape;398;p13"/>
          <p:cNvSpPr txBox="1"/>
          <p:nvPr/>
        </p:nvSpPr>
        <p:spPr>
          <a:xfrm>
            <a:off x="636609" y="3040600"/>
            <a:ext cx="1088767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u="sng">
                <a:solidFill>
                  <a:schemeClr val="dk1"/>
                </a:solidFill>
                <a:latin typeface="Arial"/>
                <a:ea typeface="Arial"/>
                <a:cs typeface="Arial"/>
                <a:sym typeface="Arial"/>
              </a:rPr>
              <a:t>Rinkeby Integrations</a:t>
            </a:r>
            <a:endParaRPr sz="3600" u="sng">
              <a:solidFill>
                <a:schemeClr val="dk1"/>
              </a:solidFill>
              <a:latin typeface="Arial"/>
              <a:ea typeface="Arial"/>
              <a:cs typeface="Arial"/>
              <a:sym typeface="Arial"/>
            </a:endParaRPr>
          </a:p>
        </p:txBody>
      </p:sp>
      <p:pic>
        <p:nvPicPr>
          <p:cNvPr descr="A picture containing text, watch&#10;&#10;Description automatically generated" id="399" name="Google Shape;399;p13"/>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400" name="Google Shape;400;p13"/>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4" name="Shape 404"/>
        <p:cNvGrpSpPr/>
        <p:nvPr/>
      </p:nvGrpSpPr>
      <p:grpSpPr>
        <a:xfrm>
          <a:off x="0" y="0"/>
          <a:ext cx="0" cy="0"/>
          <a:chOff x="0" y="0"/>
          <a:chExt cx="0" cy="0"/>
        </a:xfrm>
      </p:grpSpPr>
      <p:pic>
        <p:nvPicPr>
          <p:cNvPr id="405" name="Google Shape;405;p14"/>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406" name="Google Shape;406;p14"/>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407" name="Google Shape;407;p14"/>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408" name="Google Shape;408;p14"/>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409" name="Google Shape;409;p14"/>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14"/>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1" name="Google Shape;411;p14"/>
          <p:cNvSpPr txBox="1"/>
          <p:nvPr/>
        </p:nvSpPr>
        <p:spPr>
          <a:xfrm>
            <a:off x="827590" y="1186066"/>
            <a:ext cx="71548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NFTFY</a:t>
            </a:r>
            <a:endParaRPr sz="3600" u="sng">
              <a:solidFill>
                <a:schemeClr val="dk1"/>
              </a:solidFill>
              <a:latin typeface="Arial"/>
              <a:ea typeface="Arial"/>
              <a:cs typeface="Arial"/>
              <a:sym typeface="Arial"/>
            </a:endParaRPr>
          </a:p>
        </p:txBody>
      </p:sp>
      <p:pic>
        <p:nvPicPr>
          <p:cNvPr descr="A picture containing text, watch&#10;&#10;Description automatically generated" id="412" name="Google Shape;412;p14"/>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413" name="Google Shape;413;p14"/>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pic>
        <p:nvPicPr>
          <p:cNvPr descr="Graphical user interface, application, website&#10;&#10;Description automatically generated" id="414" name="Google Shape;414;p14"/>
          <p:cNvPicPr preferRelativeResize="0"/>
          <p:nvPr/>
        </p:nvPicPr>
        <p:blipFill rotWithShape="1">
          <a:blip r:embed="rId6">
            <a:alphaModFix/>
          </a:blip>
          <a:srcRect b="0" l="0" r="0" t="0"/>
          <a:stretch/>
        </p:blipFill>
        <p:spPr>
          <a:xfrm>
            <a:off x="1193013" y="2057303"/>
            <a:ext cx="3423231" cy="2928395"/>
          </a:xfrm>
          <a:prstGeom prst="rect">
            <a:avLst/>
          </a:prstGeom>
          <a:noFill/>
          <a:ln>
            <a:noFill/>
          </a:ln>
        </p:spPr>
      </p:pic>
      <p:pic>
        <p:nvPicPr>
          <p:cNvPr descr="Graphical user interface, application&#10;&#10;Description automatically generated" id="415" name="Google Shape;415;p14"/>
          <p:cNvPicPr preferRelativeResize="0"/>
          <p:nvPr/>
        </p:nvPicPr>
        <p:blipFill rotWithShape="1">
          <a:blip r:embed="rId7">
            <a:alphaModFix/>
          </a:blip>
          <a:srcRect b="0" l="0" r="0" t="0"/>
          <a:stretch/>
        </p:blipFill>
        <p:spPr>
          <a:xfrm>
            <a:off x="4981667" y="1232107"/>
            <a:ext cx="5101021" cy="39643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9" name="Shape 419"/>
        <p:cNvGrpSpPr/>
        <p:nvPr/>
      </p:nvGrpSpPr>
      <p:grpSpPr>
        <a:xfrm>
          <a:off x="0" y="0"/>
          <a:ext cx="0" cy="0"/>
          <a:chOff x="0" y="0"/>
          <a:chExt cx="0" cy="0"/>
        </a:xfrm>
      </p:grpSpPr>
      <p:pic>
        <p:nvPicPr>
          <p:cNvPr id="420" name="Google Shape;420;gc912b37a98_1_0"/>
          <p:cNvPicPr preferRelativeResize="0"/>
          <p:nvPr/>
        </p:nvPicPr>
        <p:blipFill rotWithShape="1">
          <a:blip r:embed="rId3">
            <a:alphaModFix/>
          </a:blip>
          <a:srcRect b="0" l="0" r="0" t="3846"/>
          <a:stretch/>
        </p:blipFill>
        <p:spPr>
          <a:xfrm>
            <a:off x="21" y="10"/>
            <a:ext cx="12191980" cy="6857990"/>
          </a:xfrm>
          <a:prstGeom prst="rect">
            <a:avLst/>
          </a:prstGeom>
          <a:noFill/>
          <a:ln>
            <a:noFill/>
          </a:ln>
        </p:spPr>
      </p:pic>
      <p:pic>
        <p:nvPicPr>
          <p:cNvPr descr="A picture containing text, watch&#10;&#10;Description automatically generated" id="421" name="Google Shape;421;gc912b37a98_1_0"/>
          <p:cNvPicPr preferRelativeResize="0"/>
          <p:nvPr/>
        </p:nvPicPr>
        <p:blipFill rotWithShape="1">
          <a:blip r:embed="rId4">
            <a:alphaModFix/>
          </a:blip>
          <a:srcRect b="0" l="0" r="0" t="0"/>
          <a:stretch/>
        </p:blipFill>
        <p:spPr>
          <a:xfrm>
            <a:off x="8064500" y="107821"/>
            <a:ext cx="2934490" cy="2934490"/>
          </a:xfrm>
          <a:prstGeom prst="rect">
            <a:avLst/>
          </a:prstGeom>
          <a:noFill/>
          <a:ln>
            <a:noFill/>
          </a:ln>
        </p:spPr>
      </p:pic>
      <p:pic>
        <p:nvPicPr>
          <p:cNvPr descr="Text, letter&#10;&#10;Description automatically generated" id="422" name="Google Shape;422;gc912b37a98_1_0"/>
          <p:cNvPicPr preferRelativeResize="0"/>
          <p:nvPr/>
        </p:nvPicPr>
        <p:blipFill rotWithShape="1">
          <a:blip r:embed="rId5">
            <a:alphaModFix/>
          </a:blip>
          <a:srcRect b="0" l="0" r="0" t="0"/>
          <a:stretch/>
        </p:blipFill>
        <p:spPr>
          <a:xfrm>
            <a:off x="0" y="26206"/>
            <a:ext cx="12192003" cy="6805586"/>
          </a:xfrm>
          <a:prstGeom prst="rect">
            <a:avLst/>
          </a:prstGeom>
          <a:solidFill>
            <a:schemeClr val="lt1"/>
          </a:solidFill>
          <a:ln>
            <a:noFill/>
          </a:ln>
        </p:spPr>
      </p:pic>
      <p:sp>
        <p:nvSpPr>
          <p:cNvPr id="423" name="Google Shape;423;gc912b37a98_1_0"/>
          <p:cNvSpPr txBox="1"/>
          <p:nvPr>
            <p:ph idx="1" type="body"/>
          </p:nvPr>
        </p:nvSpPr>
        <p:spPr>
          <a:xfrm>
            <a:off x="1629156" y="4682062"/>
            <a:ext cx="8939700"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424" name="Google Shape;424;gc912b37a98_1_0"/>
          <p:cNvSpPr/>
          <p:nvPr/>
        </p:nvSpPr>
        <p:spPr>
          <a:xfrm>
            <a:off x="827590" y="1212273"/>
            <a:ext cx="10620000" cy="41493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gc912b37a98_1_0"/>
          <p:cNvSpPr/>
          <p:nvPr/>
        </p:nvSpPr>
        <p:spPr>
          <a:xfrm>
            <a:off x="2036618" y="5472545"/>
            <a:ext cx="8063400" cy="9006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6" name="Google Shape;426;gc912b37a98_1_0"/>
          <p:cNvSpPr txBox="1"/>
          <p:nvPr/>
        </p:nvSpPr>
        <p:spPr>
          <a:xfrm>
            <a:off x="827590" y="1186066"/>
            <a:ext cx="7154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rPr>
              <a:t>ENS (main)</a:t>
            </a:r>
            <a:endParaRPr sz="3600" u="sng">
              <a:solidFill>
                <a:schemeClr val="dk1"/>
              </a:solidFill>
              <a:latin typeface="Arial"/>
              <a:ea typeface="Arial"/>
              <a:cs typeface="Arial"/>
              <a:sym typeface="Arial"/>
            </a:endParaRPr>
          </a:p>
        </p:txBody>
      </p:sp>
      <p:pic>
        <p:nvPicPr>
          <p:cNvPr descr="A picture containing text, watch&#10;&#10;Description automatically generated" id="427" name="Google Shape;427;gc912b37a98_1_0"/>
          <p:cNvPicPr preferRelativeResize="0"/>
          <p:nvPr/>
        </p:nvPicPr>
        <p:blipFill rotWithShape="1">
          <a:blip r:embed="rId4">
            <a:alphaModFix/>
          </a:blip>
          <a:srcRect b="0" l="0" r="0" t="0"/>
          <a:stretch/>
        </p:blipFill>
        <p:spPr>
          <a:xfrm>
            <a:off x="9616633" y="6009027"/>
            <a:ext cx="538751" cy="538751"/>
          </a:xfrm>
          <a:prstGeom prst="rect">
            <a:avLst/>
          </a:prstGeom>
          <a:noFill/>
          <a:ln>
            <a:noFill/>
          </a:ln>
        </p:spPr>
      </p:pic>
      <p:sp>
        <p:nvSpPr>
          <p:cNvPr id="428" name="Google Shape;428;gc912b37a98_1_0"/>
          <p:cNvSpPr txBox="1"/>
          <p:nvPr/>
        </p:nvSpPr>
        <p:spPr>
          <a:xfrm>
            <a:off x="2036618" y="6117168"/>
            <a:ext cx="81189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pic>
        <p:nvPicPr>
          <p:cNvPr id="429" name="Google Shape;429;gc912b37a98_1_0"/>
          <p:cNvPicPr preferRelativeResize="0"/>
          <p:nvPr/>
        </p:nvPicPr>
        <p:blipFill>
          <a:blip r:embed="rId6">
            <a:alphaModFix/>
          </a:blip>
          <a:stretch>
            <a:fillRect/>
          </a:stretch>
        </p:blipFill>
        <p:spPr>
          <a:xfrm>
            <a:off x="827600" y="1959755"/>
            <a:ext cx="7472473" cy="3710519"/>
          </a:xfrm>
          <a:prstGeom prst="rect">
            <a:avLst/>
          </a:prstGeom>
          <a:noFill/>
          <a:ln cap="flat" cmpd="sng" w="12700">
            <a:solidFill>
              <a:schemeClr val="lt1"/>
            </a:solidFill>
            <a:prstDash val="solid"/>
            <a:round/>
            <a:headEnd len="sm" w="sm" type="none"/>
            <a:tailEnd len="sm" w="sm" type="none"/>
          </a:ln>
        </p:spPr>
      </p:pic>
      <p:pic>
        <p:nvPicPr>
          <p:cNvPr id="430" name="Google Shape;430;gc912b37a98_1_0"/>
          <p:cNvPicPr preferRelativeResize="0"/>
          <p:nvPr/>
        </p:nvPicPr>
        <p:blipFill>
          <a:blip r:embed="rId7">
            <a:alphaModFix/>
          </a:blip>
          <a:stretch>
            <a:fillRect/>
          </a:stretch>
        </p:blipFill>
        <p:spPr>
          <a:xfrm>
            <a:off x="4017955" y="1186075"/>
            <a:ext cx="7302370" cy="3710525"/>
          </a:xfrm>
          <a:prstGeom prst="rect">
            <a:avLst/>
          </a:prstGeom>
          <a:noFill/>
          <a:ln cap="flat" cmpd="sng" w="12700">
            <a:solidFill>
              <a:schemeClr val="lt1"/>
            </a:solidFill>
            <a:prstDash val="solid"/>
            <a:round/>
            <a:headEnd len="sm" w="sm" type="none"/>
            <a:tailEnd len="sm" w="sm" type="none"/>
          </a:ln>
        </p:spPr>
      </p:pic>
      <p:pic>
        <p:nvPicPr>
          <p:cNvPr id="431" name="Google Shape;431;gc912b37a98_1_0"/>
          <p:cNvPicPr preferRelativeResize="0"/>
          <p:nvPr/>
        </p:nvPicPr>
        <p:blipFill>
          <a:blip r:embed="rId8">
            <a:alphaModFix/>
          </a:blip>
          <a:stretch>
            <a:fillRect/>
          </a:stretch>
        </p:blipFill>
        <p:spPr>
          <a:xfrm>
            <a:off x="2632888" y="2614750"/>
            <a:ext cx="7009425" cy="3353325"/>
          </a:xfrm>
          <a:prstGeom prst="rect">
            <a:avLst/>
          </a:prstGeom>
          <a:noFill/>
          <a:ln cap="flat" cmpd="sng" w="12700">
            <a:solidFill>
              <a:schemeClr val="l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5" name="Shape 435"/>
        <p:cNvGrpSpPr/>
        <p:nvPr/>
      </p:nvGrpSpPr>
      <p:grpSpPr>
        <a:xfrm>
          <a:off x="0" y="0"/>
          <a:ext cx="0" cy="0"/>
          <a:chOff x="0" y="0"/>
          <a:chExt cx="0" cy="0"/>
        </a:xfrm>
      </p:grpSpPr>
      <p:pic>
        <p:nvPicPr>
          <p:cNvPr id="436" name="Google Shape;436;p15"/>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437" name="Google Shape;437;p15"/>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438" name="Google Shape;438;p15"/>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439" name="Google Shape;439;p15"/>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440" name="Google Shape;440;p15"/>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1" name="Google Shape;441;p15"/>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2" name="Google Shape;442;p15"/>
          <p:cNvSpPr txBox="1"/>
          <p:nvPr/>
        </p:nvSpPr>
        <p:spPr>
          <a:xfrm>
            <a:off x="827590" y="1186066"/>
            <a:ext cx="71548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UNISWAP</a:t>
            </a:r>
            <a:endParaRPr sz="3600" u="sng">
              <a:solidFill>
                <a:schemeClr val="dk1"/>
              </a:solidFill>
              <a:latin typeface="Arial"/>
              <a:ea typeface="Arial"/>
              <a:cs typeface="Arial"/>
              <a:sym typeface="Arial"/>
            </a:endParaRPr>
          </a:p>
        </p:txBody>
      </p:sp>
      <p:pic>
        <p:nvPicPr>
          <p:cNvPr descr="A picture containing text, watch&#10;&#10;Description automatically generated" id="443" name="Google Shape;443;p15"/>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444" name="Google Shape;444;p15"/>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pic>
        <p:nvPicPr>
          <p:cNvPr descr="A screenshot of a computer&#10;&#10;Description automatically generated" id="445" name="Google Shape;445;p15"/>
          <p:cNvPicPr preferRelativeResize="0"/>
          <p:nvPr/>
        </p:nvPicPr>
        <p:blipFill rotWithShape="1">
          <a:blip r:embed="rId6">
            <a:alphaModFix/>
          </a:blip>
          <a:srcRect b="0" l="0" r="0" t="0"/>
          <a:stretch/>
        </p:blipFill>
        <p:spPr>
          <a:xfrm>
            <a:off x="3660018" y="1262211"/>
            <a:ext cx="6145175" cy="4309190"/>
          </a:xfrm>
          <a:prstGeom prst="rect">
            <a:avLst/>
          </a:prstGeom>
          <a:noFill/>
          <a:ln>
            <a:noFill/>
          </a:ln>
        </p:spPr>
      </p:pic>
      <p:pic>
        <p:nvPicPr>
          <p:cNvPr descr="A screenshot of a computer&#10;&#10;Description automatically generated" id="446" name="Google Shape;446;p15"/>
          <p:cNvPicPr preferRelativeResize="0"/>
          <p:nvPr/>
        </p:nvPicPr>
        <p:blipFill rotWithShape="1">
          <a:blip r:embed="rId7">
            <a:alphaModFix/>
          </a:blip>
          <a:srcRect b="0" l="0" r="0" t="0"/>
          <a:stretch/>
        </p:blipFill>
        <p:spPr>
          <a:xfrm>
            <a:off x="1053861" y="1989244"/>
            <a:ext cx="5497409" cy="35821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0" name="Shape 450"/>
        <p:cNvGrpSpPr/>
        <p:nvPr/>
      </p:nvGrpSpPr>
      <p:grpSpPr>
        <a:xfrm>
          <a:off x="0" y="0"/>
          <a:ext cx="0" cy="0"/>
          <a:chOff x="0" y="0"/>
          <a:chExt cx="0" cy="0"/>
        </a:xfrm>
      </p:grpSpPr>
      <p:pic>
        <p:nvPicPr>
          <p:cNvPr id="451" name="Google Shape;451;p16"/>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452" name="Google Shape;452;p16"/>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453" name="Google Shape;453;p16"/>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454" name="Google Shape;454;p16"/>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455" name="Google Shape;455;p16"/>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6" name="Google Shape;456;p16"/>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16"/>
          <p:cNvSpPr txBox="1"/>
          <p:nvPr/>
        </p:nvSpPr>
        <p:spPr>
          <a:xfrm>
            <a:off x="827590" y="1186066"/>
            <a:ext cx="71548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MINTBASE</a:t>
            </a:r>
            <a:endParaRPr sz="3600" u="sng">
              <a:solidFill>
                <a:schemeClr val="dk1"/>
              </a:solidFill>
              <a:latin typeface="Arial"/>
              <a:ea typeface="Arial"/>
              <a:cs typeface="Arial"/>
              <a:sym typeface="Arial"/>
            </a:endParaRPr>
          </a:p>
        </p:txBody>
      </p:sp>
      <p:pic>
        <p:nvPicPr>
          <p:cNvPr descr="A picture containing text, watch&#10;&#10;Description automatically generated" id="458" name="Google Shape;458;p16"/>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459" name="Google Shape;459;p16"/>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pic>
        <p:nvPicPr>
          <p:cNvPr descr="A screenshot of a video game&#10;&#10;Description automatically generated with medium confidence" id="460" name="Google Shape;460;p16"/>
          <p:cNvPicPr preferRelativeResize="0"/>
          <p:nvPr/>
        </p:nvPicPr>
        <p:blipFill rotWithShape="1">
          <a:blip r:embed="rId6">
            <a:alphaModFix/>
          </a:blip>
          <a:srcRect b="0" l="0" r="0" t="0"/>
          <a:stretch/>
        </p:blipFill>
        <p:spPr>
          <a:xfrm>
            <a:off x="2069237" y="1972576"/>
            <a:ext cx="7816770" cy="35311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4" name="Shape 464"/>
        <p:cNvGrpSpPr/>
        <p:nvPr/>
      </p:nvGrpSpPr>
      <p:grpSpPr>
        <a:xfrm>
          <a:off x="0" y="0"/>
          <a:ext cx="0" cy="0"/>
          <a:chOff x="0" y="0"/>
          <a:chExt cx="0" cy="0"/>
        </a:xfrm>
      </p:grpSpPr>
      <p:pic>
        <p:nvPicPr>
          <p:cNvPr id="465" name="Google Shape;465;p17"/>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466" name="Google Shape;466;p17"/>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467" name="Google Shape;467;p17"/>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468" name="Google Shape;468;p17"/>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469" name="Google Shape;469;p17"/>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0" name="Google Shape;470;p17"/>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1" name="Google Shape;471;p17"/>
          <p:cNvSpPr txBox="1"/>
          <p:nvPr/>
        </p:nvSpPr>
        <p:spPr>
          <a:xfrm>
            <a:off x="827590" y="1186066"/>
            <a:ext cx="71548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PINATA</a:t>
            </a:r>
            <a:endParaRPr sz="3600" u="sng">
              <a:solidFill>
                <a:schemeClr val="dk1"/>
              </a:solidFill>
              <a:latin typeface="Arial"/>
              <a:ea typeface="Arial"/>
              <a:cs typeface="Arial"/>
              <a:sym typeface="Arial"/>
            </a:endParaRPr>
          </a:p>
        </p:txBody>
      </p:sp>
      <p:pic>
        <p:nvPicPr>
          <p:cNvPr descr="A picture containing text, watch&#10;&#10;Description automatically generated" id="472" name="Google Shape;472;p17"/>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473" name="Google Shape;473;p17"/>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pic>
        <p:nvPicPr>
          <p:cNvPr descr="Graphical user interface, text, application, email&#10;&#10;Description automatically generated" id="474" name="Google Shape;474;p17"/>
          <p:cNvPicPr preferRelativeResize="0"/>
          <p:nvPr/>
        </p:nvPicPr>
        <p:blipFill rotWithShape="1">
          <a:blip r:embed="rId6">
            <a:alphaModFix/>
          </a:blip>
          <a:srcRect b="0" l="0" r="0" t="0"/>
          <a:stretch/>
        </p:blipFill>
        <p:spPr>
          <a:xfrm>
            <a:off x="3029147" y="1320524"/>
            <a:ext cx="6805914" cy="42599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8" name="Shape 478"/>
        <p:cNvGrpSpPr/>
        <p:nvPr/>
      </p:nvGrpSpPr>
      <p:grpSpPr>
        <a:xfrm>
          <a:off x="0" y="0"/>
          <a:ext cx="0" cy="0"/>
          <a:chOff x="0" y="0"/>
          <a:chExt cx="0" cy="0"/>
        </a:xfrm>
      </p:grpSpPr>
      <p:pic>
        <p:nvPicPr>
          <p:cNvPr id="479" name="Google Shape;479;p18"/>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480" name="Google Shape;480;p18"/>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481" name="Google Shape;481;p18"/>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482" name="Google Shape;482;p18"/>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483" name="Google Shape;483;p18"/>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18"/>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5" name="Google Shape;485;p18"/>
          <p:cNvSpPr txBox="1"/>
          <p:nvPr/>
        </p:nvSpPr>
        <p:spPr>
          <a:xfrm>
            <a:off x="827590" y="1186066"/>
            <a:ext cx="71548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RARIBLE</a:t>
            </a:r>
            <a:endParaRPr sz="3600" u="sng">
              <a:solidFill>
                <a:schemeClr val="dk1"/>
              </a:solidFill>
              <a:latin typeface="Arial"/>
              <a:ea typeface="Arial"/>
              <a:cs typeface="Arial"/>
              <a:sym typeface="Arial"/>
            </a:endParaRPr>
          </a:p>
        </p:txBody>
      </p:sp>
      <p:pic>
        <p:nvPicPr>
          <p:cNvPr descr="A picture containing text, watch&#10;&#10;Description automatically generated" id="486" name="Google Shape;486;p18"/>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487" name="Google Shape;487;p18"/>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pic>
        <p:nvPicPr>
          <p:cNvPr descr="A screenshot of a computer&#10;&#10;Description automatically generated" id="488" name="Google Shape;488;p18"/>
          <p:cNvPicPr preferRelativeResize="0"/>
          <p:nvPr/>
        </p:nvPicPr>
        <p:blipFill rotWithShape="1">
          <a:blip r:embed="rId6">
            <a:alphaModFix/>
          </a:blip>
          <a:srcRect b="0" l="0" r="0" t="0"/>
          <a:stretch/>
        </p:blipFill>
        <p:spPr>
          <a:xfrm>
            <a:off x="2017746" y="1940538"/>
            <a:ext cx="8633269" cy="36055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pic>
        <p:nvPicPr>
          <p:cNvPr id="158" name="Google Shape;158;p2"/>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159" name="Google Shape;159;p2"/>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160" name="Google Shape;160;p2"/>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161" name="Google Shape;161;p2"/>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162" name="Google Shape;162;p2"/>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2"/>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 name="Google Shape;164;p2"/>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sp>
        <p:nvSpPr>
          <p:cNvPr id="165" name="Google Shape;165;p2"/>
          <p:cNvSpPr/>
          <p:nvPr/>
        </p:nvSpPr>
        <p:spPr>
          <a:xfrm>
            <a:off x="7358267" y="2587037"/>
            <a:ext cx="1956122" cy="2722365"/>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2"/>
          <p:cNvSpPr/>
          <p:nvPr/>
        </p:nvSpPr>
        <p:spPr>
          <a:xfrm>
            <a:off x="2914811" y="2587038"/>
            <a:ext cx="1956122" cy="2722365"/>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2"/>
          <p:cNvSpPr/>
          <p:nvPr/>
        </p:nvSpPr>
        <p:spPr>
          <a:xfrm>
            <a:off x="5139079" y="2587037"/>
            <a:ext cx="1956122" cy="2722365"/>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2"/>
          <p:cNvSpPr txBox="1"/>
          <p:nvPr/>
        </p:nvSpPr>
        <p:spPr>
          <a:xfrm>
            <a:off x="827589" y="1440927"/>
            <a:ext cx="45083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The Tattoo Artists:</a:t>
            </a:r>
            <a:endParaRPr sz="3600" u="sng">
              <a:solidFill>
                <a:schemeClr val="dk1"/>
              </a:solidFill>
              <a:latin typeface="Arial"/>
              <a:ea typeface="Arial"/>
              <a:cs typeface="Arial"/>
              <a:sym typeface="Arial"/>
            </a:endParaRPr>
          </a:p>
        </p:txBody>
      </p:sp>
      <p:sp>
        <p:nvSpPr>
          <p:cNvPr id="169" name="Google Shape;169;p2"/>
          <p:cNvSpPr txBox="1"/>
          <p:nvPr/>
        </p:nvSpPr>
        <p:spPr>
          <a:xfrm>
            <a:off x="2914811" y="2573153"/>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Toni Brutal</a:t>
            </a:r>
            <a:endParaRPr sz="2000">
              <a:solidFill>
                <a:schemeClr val="dk1"/>
              </a:solidFill>
              <a:latin typeface="Arial"/>
              <a:ea typeface="Arial"/>
              <a:cs typeface="Arial"/>
              <a:sym typeface="Arial"/>
            </a:endParaRPr>
          </a:p>
        </p:txBody>
      </p:sp>
      <p:sp>
        <p:nvSpPr>
          <p:cNvPr id="170" name="Google Shape;170;p2"/>
          <p:cNvSpPr txBox="1"/>
          <p:nvPr/>
        </p:nvSpPr>
        <p:spPr>
          <a:xfrm>
            <a:off x="2935016" y="2892217"/>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London</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171" name="Google Shape;171;p2"/>
          <p:cNvSpPr txBox="1"/>
          <p:nvPr/>
        </p:nvSpPr>
        <p:spPr>
          <a:xfrm>
            <a:off x="2914811" y="3357252"/>
            <a:ext cx="19560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Tattoo artist since 2016, Toni specialized himself in medieval and old figure linework.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Portfolio: </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Instagram: @toni_Brutal</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172" name="Google Shape;172;p2"/>
          <p:cNvSpPr txBox="1"/>
          <p:nvPr/>
        </p:nvSpPr>
        <p:spPr>
          <a:xfrm>
            <a:off x="5128976" y="2587037"/>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Tom Ribot</a:t>
            </a:r>
            <a:endParaRPr sz="2000">
              <a:solidFill>
                <a:schemeClr val="dk1"/>
              </a:solidFill>
              <a:latin typeface="Arial"/>
              <a:ea typeface="Arial"/>
              <a:cs typeface="Arial"/>
              <a:sym typeface="Arial"/>
            </a:endParaRPr>
          </a:p>
        </p:txBody>
      </p:sp>
      <p:sp>
        <p:nvSpPr>
          <p:cNvPr id="173" name="Google Shape;173;p2"/>
          <p:cNvSpPr txBox="1"/>
          <p:nvPr/>
        </p:nvSpPr>
        <p:spPr>
          <a:xfrm>
            <a:off x="5149181" y="2906101"/>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London</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 name="Google Shape;174;p2"/>
          <p:cNvSpPr txBox="1"/>
          <p:nvPr/>
        </p:nvSpPr>
        <p:spPr>
          <a:xfrm>
            <a:off x="5128976" y="3371136"/>
            <a:ext cx="1956122"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Tattoo artist since 2019, his discipline of predilections are abstract flash and freehand.</a:t>
            </a:r>
            <a:endParaRPr sz="1050">
              <a:solidFill>
                <a:schemeClr val="dk1"/>
              </a:solidFill>
              <a:highlight>
                <a:srgbClr val="FFFF00"/>
              </a:highlight>
              <a:latin typeface="Arial"/>
              <a:ea typeface="Arial"/>
              <a:cs typeface="Arial"/>
              <a:sym typeface="Arial"/>
            </a:endParaRPr>
          </a:p>
          <a:p>
            <a:pPr indent="0" lvl="0" marL="0" marR="0" rtl="0" algn="l">
              <a:spcBef>
                <a:spcPts val="0"/>
              </a:spcBef>
              <a:spcAft>
                <a:spcPts val="0"/>
              </a:spcAft>
              <a:buNone/>
            </a:pPr>
            <a:r>
              <a:t/>
            </a:r>
            <a:endParaRPr sz="1050">
              <a:solidFill>
                <a:schemeClr val="dk1"/>
              </a:solidFill>
              <a:highlight>
                <a:srgbClr val="FFFF00"/>
              </a:highlight>
              <a:latin typeface="Arial"/>
              <a:ea typeface="Arial"/>
              <a:cs typeface="Arial"/>
              <a:sym typeface="Arial"/>
            </a:endParaRPr>
          </a:p>
          <a:p>
            <a:pPr indent="0" lvl="0" marL="0" marR="0" rtl="0" algn="l">
              <a:spcBef>
                <a:spcPts val="0"/>
              </a:spcBef>
              <a:spcAft>
                <a:spcPts val="0"/>
              </a:spcAft>
              <a:buNone/>
            </a:pPr>
            <a:r>
              <a:t/>
            </a:r>
            <a:endParaRPr sz="1050">
              <a:solidFill>
                <a:schemeClr val="dk1"/>
              </a:solidFill>
              <a:highlight>
                <a:srgbClr val="FFFF00"/>
              </a:highlight>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Portfolio:</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Instagram: @drimdvst </a:t>
            </a:r>
            <a:endParaRPr sz="1050">
              <a:solidFill>
                <a:schemeClr val="dk1"/>
              </a:solidFill>
              <a:highlight>
                <a:srgbClr val="FFFF00"/>
              </a:highlight>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175" name="Google Shape;175;p2"/>
          <p:cNvSpPr txBox="1"/>
          <p:nvPr/>
        </p:nvSpPr>
        <p:spPr>
          <a:xfrm>
            <a:off x="7344472" y="2587037"/>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Belen</a:t>
            </a:r>
            <a:endParaRPr sz="2000">
              <a:solidFill>
                <a:schemeClr val="dk1"/>
              </a:solidFill>
              <a:latin typeface="Arial"/>
              <a:ea typeface="Arial"/>
              <a:cs typeface="Arial"/>
              <a:sym typeface="Arial"/>
            </a:endParaRPr>
          </a:p>
        </p:txBody>
      </p:sp>
      <p:sp>
        <p:nvSpPr>
          <p:cNvPr id="176" name="Google Shape;176;p2"/>
          <p:cNvSpPr txBox="1"/>
          <p:nvPr/>
        </p:nvSpPr>
        <p:spPr>
          <a:xfrm>
            <a:off x="7364677" y="2906101"/>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London</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177" name="Google Shape;177;p2"/>
          <p:cNvSpPr txBox="1"/>
          <p:nvPr/>
        </p:nvSpPr>
        <p:spPr>
          <a:xfrm>
            <a:off x="7344472" y="3371136"/>
            <a:ext cx="1956122"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Tattoo artist since 2019, she crafted her skills in fine line artworks.</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Portfolio:</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Instagram: @five.kilo.cat</a:t>
            </a:r>
            <a:endParaRPr sz="1050">
              <a:solidFill>
                <a:schemeClr val="dk1"/>
              </a:solidFill>
              <a:highlight>
                <a:srgbClr val="FFFF00"/>
              </a:highlight>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pic>
        <p:nvPicPr>
          <p:cNvPr descr="A picture containing text, watch&#10;&#10;Description automatically generated" id="178" name="Google Shape;178;p2"/>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2" name="Shape 492"/>
        <p:cNvGrpSpPr/>
        <p:nvPr/>
      </p:nvGrpSpPr>
      <p:grpSpPr>
        <a:xfrm>
          <a:off x="0" y="0"/>
          <a:ext cx="0" cy="0"/>
          <a:chOff x="0" y="0"/>
          <a:chExt cx="0" cy="0"/>
        </a:xfrm>
      </p:grpSpPr>
      <p:pic>
        <p:nvPicPr>
          <p:cNvPr id="493" name="Google Shape;493;p19"/>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494" name="Google Shape;494;p19"/>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495" name="Google Shape;495;p19"/>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496" name="Google Shape;496;p19"/>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497" name="Google Shape;497;p19"/>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8" name="Google Shape;498;p19"/>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9" name="Google Shape;499;p19"/>
          <p:cNvSpPr txBox="1"/>
          <p:nvPr/>
        </p:nvSpPr>
        <p:spPr>
          <a:xfrm>
            <a:off x="827590" y="1186066"/>
            <a:ext cx="71548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ARAGON DAO</a:t>
            </a:r>
            <a:endParaRPr sz="3600" u="sng">
              <a:solidFill>
                <a:schemeClr val="dk1"/>
              </a:solidFill>
              <a:latin typeface="Arial"/>
              <a:ea typeface="Arial"/>
              <a:cs typeface="Arial"/>
              <a:sym typeface="Arial"/>
            </a:endParaRPr>
          </a:p>
        </p:txBody>
      </p:sp>
      <p:pic>
        <p:nvPicPr>
          <p:cNvPr descr="A picture containing text, watch&#10;&#10;Description automatically generated" id="500" name="Google Shape;500;p19"/>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501" name="Google Shape;501;p19"/>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pic>
        <p:nvPicPr>
          <p:cNvPr descr="Graphical user interface&#10;&#10;Description automatically generated" id="502" name="Google Shape;502;p19"/>
          <p:cNvPicPr preferRelativeResize="0"/>
          <p:nvPr/>
        </p:nvPicPr>
        <p:blipFill rotWithShape="1">
          <a:blip r:embed="rId6">
            <a:alphaModFix/>
          </a:blip>
          <a:srcRect b="0" l="0" r="0" t="0"/>
          <a:stretch/>
        </p:blipFill>
        <p:spPr>
          <a:xfrm>
            <a:off x="884612" y="2042411"/>
            <a:ext cx="6435344" cy="2868251"/>
          </a:xfrm>
          <a:prstGeom prst="rect">
            <a:avLst/>
          </a:prstGeom>
          <a:noFill/>
          <a:ln>
            <a:noFill/>
          </a:ln>
        </p:spPr>
      </p:pic>
      <p:pic>
        <p:nvPicPr>
          <p:cNvPr descr="A screenshot of a computer&#10;&#10;Description automatically generated with medium confidence" id="503" name="Google Shape;503;p19"/>
          <p:cNvPicPr preferRelativeResize="0"/>
          <p:nvPr/>
        </p:nvPicPr>
        <p:blipFill rotWithShape="1">
          <a:blip r:embed="rId7">
            <a:alphaModFix/>
          </a:blip>
          <a:srcRect b="0" l="0" r="0" t="0"/>
          <a:stretch/>
        </p:blipFill>
        <p:spPr>
          <a:xfrm>
            <a:off x="6346564" y="1242168"/>
            <a:ext cx="4926860" cy="2604479"/>
          </a:xfrm>
          <a:prstGeom prst="rect">
            <a:avLst/>
          </a:prstGeom>
          <a:noFill/>
          <a:ln>
            <a:noFill/>
          </a:ln>
        </p:spPr>
      </p:pic>
      <p:pic>
        <p:nvPicPr>
          <p:cNvPr descr="A screenshot of a computer&#10;&#10;Description automatically generated with medium confidence" id="504" name="Google Shape;504;p19"/>
          <p:cNvPicPr preferRelativeResize="0"/>
          <p:nvPr/>
        </p:nvPicPr>
        <p:blipFill rotWithShape="1">
          <a:blip r:embed="rId8">
            <a:alphaModFix/>
          </a:blip>
          <a:srcRect b="0" l="0" r="0" t="0"/>
          <a:stretch/>
        </p:blipFill>
        <p:spPr>
          <a:xfrm>
            <a:off x="4510018" y="3673165"/>
            <a:ext cx="5617655" cy="19424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8" name="Shape 508"/>
        <p:cNvGrpSpPr/>
        <p:nvPr/>
      </p:nvGrpSpPr>
      <p:grpSpPr>
        <a:xfrm>
          <a:off x="0" y="0"/>
          <a:ext cx="0" cy="0"/>
          <a:chOff x="0" y="0"/>
          <a:chExt cx="0" cy="0"/>
        </a:xfrm>
      </p:grpSpPr>
      <p:pic>
        <p:nvPicPr>
          <p:cNvPr id="509" name="Google Shape;509;p20"/>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510" name="Google Shape;510;p20"/>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511" name="Google Shape;511;p20"/>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512" name="Google Shape;512;p20"/>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513" name="Google Shape;513;p20"/>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i="1" lang="en-US" sz="1800">
                <a:solidFill>
                  <a:schemeClr val="accent6"/>
                </a:solidFill>
                <a:latin typeface="Arial"/>
                <a:ea typeface="Arial"/>
                <a:cs typeface="Arial"/>
                <a:sym typeface="Arial"/>
              </a:rPr>
              <a:t>NFTX Integration could not be achieved</a:t>
            </a:r>
            <a:endParaRPr/>
          </a:p>
          <a:p>
            <a:pPr indent="0" lvl="0" marL="0" marR="0" rtl="0" algn="r">
              <a:spcBef>
                <a:spcPts val="0"/>
              </a:spcBef>
              <a:spcAft>
                <a:spcPts val="0"/>
              </a:spcAft>
              <a:buNone/>
            </a:pPr>
            <a:r>
              <a:rPr i="1" lang="en-US" sz="1800">
                <a:solidFill>
                  <a:schemeClr val="accent6"/>
                </a:solidFill>
                <a:latin typeface="Arial"/>
                <a:ea typeface="Arial"/>
                <a:cs typeface="Arial"/>
                <a:sym typeface="Arial"/>
              </a:rPr>
              <a:t> within the allocated deadline</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514" name="Google Shape;514;p20"/>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5" name="Google Shape;515;p20"/>
          <p:cNvSpPr txBox="1"/>
          <p:nvPr/>
        </p:nvSpPr>
        <p:spPr>
          <a:xfrm>
            <a:off x="827590" y="1186066"/>
            <a:ext cx="71548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NFTX</a:t>
            </a:r>
            <a:endParaRPr sz="3600" u="sng">
              <a:solidFill>
                <a:schemeClr val="dk1"/>
              </a:solidFill>
              <a:latin typeface="Arial"/>
              <a:ea typeface="Arial"/>
              <a:cs typeface="Arial"/>
              <a:sym typeface="Arial"/>
            </a:endParaRPr>
          </a:p>
        </p:txBody>
      </p:sp>
      <p:pic>
        <p:nvPicPr>
          <p:cNvPr descr="A picture containing text, watch&#10;&#10;Description automatically generated" id="516" name="Google Shape;516;p20"/>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
        <p:nvSpPr>
          <p:cNvPr id="517" name="Google Shape;517;p20"/>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pic>
        <p:nvPicPr>
          <p:cNvPr descr="A screenshot of a computer&#10;&#10;Description automatically generated" id="518" name="Google Shape;518;p20"/>
          <p:cNvPicPr preferRelativeResize="0"/>
          <p:nvPr/>
        </p:nvPicPr>
        <p:blipFill rotWithShape="1">
          <a:blip r:embed="rId6">
            <a:alphaModFix/>
          </a:blip>
          <a:srcRect b="0" l="0" r="0" t="0"/>
          <a:stretch/>
        </p:blipFill>
        <p:spPr>
          <a:xfrm>
            <a:off x="946304" y="1992693"/>
            <a:ext cx="5121987" cy="33262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21"/>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524" name="Google Shape;524;p21"/>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525" name="Google Shape;525;p21"/>
          <p:cNvPicPr preferRelativeResize="0"/>
          <p:nvPr/>
        </p:nvPicPr>
        <p:blipFill rotWithShape="1">
          <a:blip r:embed="rId5">
            <a:alphaModFix/>
          </a:blip>
          <a:srcRect b="0" l="0" r="0" t="0"/>
          <a:stretch/>
        </p:blipFill>
        <p:spPr>
          <a:xfrm>
            <a:off x="0" y="26206"/>
            <a:ext cx="12192000" cy="68055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pic>
        <p:nvPicPr>
          <p:cNvPr id="183" name="Google Shape;183;p3"/>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184" name="Google Shape;184;p3"/>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185" name="Google Shape;185;p3"/>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186" name="Google Shape;186;p3"/>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187" name="Google Shape;187;p3"/>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3"/>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3"/>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sp>
        <p:nvSpPr>
          <p:cNvPr id="190" name="Google Shape;190;p3"/>
          <p:cNvSpPr/>
          <p:nvPr/>
        </p:nvSpPr>
        <p:spPr>
          <a:xfrm>
            <a:off x="690543" y="2587039"/>
            <a:ext cx="1956122" cy="3003324"/>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3"/>
          <p:cNvSpPr/>
          <p:nvPr/>
        </p:nvSpPr>
        <p:spPr>
          <a:xfrm>
            <a:off x="2914811" y="2587038"/>
            <a:ext cx="1956122" cy="3003325"/>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3"/>
          <p:cNvSpPr/>
          <p:nvPr/>
        </p:nvSpPr>
        <p:spPr>
          <a:xfrm>
            <a:off x="5139079" y="2587037"/>
            <a:ext cx="1956122" cy="3003326"/>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3"/>
          <p:cNvSpPr/>
          <p:nvPr/>
        </p:nvSpPr>
        <p:spPr>
          <a:xfrm>
            <a:off x="7363347" y="2587037"/>
            <a:ext cx="1956122" cy="3003326"/>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3"/>
          <p:cNvSpPr/>
          <p:nvPr/>
        </p:nvSpPr>
        <p:spPr>
          <a:xfrm>
            <a:off x="9531743" y="2587036"/>
            <a:ext cx="1956122" cy="2984365"/>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3"/>
          <p:cNvSpPr txBox="1"/>
          <p:nvPr/>
        </p:nvSpPr>
        <p:spPr>
          <a:xfrm>
            <a:off x="827590" y="1440927"/>
            <a:ext cx="41296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Ethernaal team:</a:t>
            </a:r>
            <a:endParaRPr sz="3600" u="sng">
              <a:solidFill>
                <a:schemeClr val="dk1"/>
              </a:solidFill>
              <a:latin typeface="Arial"/>
              <a:ea typeface="Arial"/>
              <a:cs typeface="Arial"/>
              <a:sym typeface="Arial"/>
            </a:endParaRPr>
          </a:p>
        </p:txBody>
      </p:sp>
      <p:sp>
        <p:nvSpPr>
          <p:cNvPr id="196" name="Google Shape;196;p3"/>
          <p:cNvSpPr txBox="1"/>
          <p:nvPr/>
        </p:nvSpPr>
        <p:spPr>
          <a:xfrm>
            <a:off x="690543" y="2573152"/>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Gyan</a:t>
            </a:r>
            <a:endParaRPr sz="2000">
              <a:solidFill>
                <a:schemeClr val="dk1"/>
              </a:solidFill>
              <a:latin typeface="Arial"/>
              <a:ea typeface="Arial"/>
              <a:cs typeface="Arial"/>
              <a:sym typeface="Arial"/>
            </a:endParaRPr>
          </a:p>
        </p:txBody>
      </p:sp>
      <p:sp>
        <p:nvSpPr>
          <p:cNvPr id="197" name="Google Shape;197;p3"/>
          <p:cNvSpPr txBox="1"/>
          <p:nvPr/>
        </p:nvSpPr>
        <p:spPr>
          <a:xfrm>
            <a:off x="710748" y="2892216"/>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Back end Dev</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198" name="Google Shape;198;p3"/>
          <p:cNvSpPr txBox="1"/>
          <p:nvPr/>
        </p:nvSpPr>
        <p:spPr>
          <a:xfrm>
            <a:off x="690544" y="3292323"/>
            <a:ext cx="1956122"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Responsible for middleware and backend. Accessing the Rarible contracts, setting up Pinata IPFS and minting on Mintbase.</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Other projects: </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github.com/gyan0890</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BeNeFiT(Charitable NFT Marketplace)</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-linkedin.com/in/gyan-lakshmi</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199" name="Google Shape;199;p3"/>
          <p:cNvSpPr txBox="1"/>
          <p:nvPr/>
        </p:nvSpPr>
        <p:spPr>
          <a:xfrm>
            <a:off x="2904708" y="2587036"/>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Rishabh</a:t>
            </a:r>
            <a:endParaRPr sz="2000">
              <a:solidFill>
                <a:schemeClr val="dk1"/>
              </a:solidFill>
              <a:latin typeface="Arial"/>
              <a:ea typeface="Arial"/>
              <a:cs typeface="Arial"/>
              <a:sym typeface="Arial"/>
            </a:endParaRPr>
          </a:p>
        </p:txBody>
      </p:sp>
      <p:sp>
        <p:nvSpPr>
          <p:cNvPr id="200" name="Google Shape;200;p3"/>
          <p:cNvSpPr txBox="1"/>
          <p:nvPr/>
        </p:nvSpPr>
        <p:spPr>
          <a:xfrm>
            <a:off x="2924913" y="2906100"/>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Blockchain Engineer</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 name="Google Shape;201;p3"/>
          <p:cNvSpPr txBox="1"/>
          <p:nvPr/>
        </p:nvSpPr>
        <p:spPr>
          <a:xfrm>
            <a:off x="2904709" y="3306207"/>
            <a:ext cx="1956122" cy="27315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Responsible for the middleware and back end integration and tokenization of tattoo designs using the ERC721 &amp; ERC1155 standards</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Other projects:</a:t>
            </a:r>
            <a:br>
              <a:rPr lang="en-US" sz="1050">
                <a:solidFill>
                  <a:schemeClr val="dk1"/>
                </a:solidFill>
                <a:latin typeface="Arial"/>
                <a:ea typeface="Arial"/>
                <a:cs typeface="Arial"/>
                <a:sym typeface="Arial"/>
              </a:rPr>
            </a:br>
            <a:r>
              <a:rPr lang="en-US" sz="1050">
                <a:solidFill>
                  <a:schemeClr val="dk1"/>
                </a:solidFill>
                <a:latin typeface="Arial"/>
                <a:ea typeface="Arial"/>
                <a:cs typeface="Arial"/>
                <a:sym typeface="Arial"/>
              </a:rPr>
              <a:t> - Blockchain engineer @ DeFiner.org</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github.com/Rishabh42</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br>
              <a:rPr lang="en-US" sz="1050">
                <a:solidFill>
                  <a:schemeClr val="dk1"/>
                </a:solidFill>
                <a:latin typeface="Arial"/>
                <a:ea typeface="Arial"/>
                <a:cs typeface="Arial"/>
                <a:sym typeface="Arial"/>
              </a:rPr>
            </a:b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02" name="Google Shape;202;p3"/>
          <p:cNvSpPr txBox="1"/>
          <p:nvPr/>
        </p:nvSpPr>
        <p:spPr>
          <a:xfrm>
            <a:off x="5120204" y="2587036"/>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JM</a:t>
            </a:r>
            <a:endParaRPr sz="2000">
              <a:solidFill>
                <a:schemeClr val="dk1"/>
              </a:solidFill>
              <a:latin typeface="Arial"/>
              <a:ea typeface="Arial"/>
              <a:cs typeface="Arial"/>
              <a:sym typeface="Arial"/>
            </a:endParaRPr>
          </a:p>
        </p:txBody>
      </p:sp>
      <p:sp>
        <p:nvSpPr>
          <p:cNvPr id="203" name="Google Shape;203;p3"/>
          <p:cNvSpPr txBox="1"/>
          <p:nvPr/>
        </p:nvSpPr>
        <p:spPr>
          <a:xfrm>
            <a:off x="5140409" y="2906100"/>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Front End Dev</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04" name="Google Shape;204;p3"/>
          <p:cNvSpPr txBox="1"/>
          <p:nvPr/>
        </p:nvSpPr>
        <p:spPr>
          <a:xfrm>
            <a:off x="5120205" y="3306207"/>
            <a:ext cx="1956000" cy="257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Responsible for front end and back-end integration between ethernaal and the various decentralized components of the platform.</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Other projects: </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r>
              <a:rPr lang="en-US" sz="1050">
                <a:solidFill>
                  <a:schemeClr val="dk1"/>
                </a:solidFill>
                <a:latin typeface="Arial"/>
                <a:ea typeface="Arial"/>
                <a:cs typeface="Arial"/>
                <a:sym typeface="Arial"/>
              </a:rPr>
              <a:t>Cto (Universal Voucher)</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-LiskRide </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-DisperseTau</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highlight>
                <a:srgbClr val="FFFF00"/>
              </a:highlight>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05" name="Google Shape;205;p3"/>
          <p:cNvSpPr txBox="1"/>
          <p:nvPr/>
        </p:nvSpPr>
        <p:spPr>
          <a:xfrm>
            <a:off x="7364823" y="2573152"/>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Bassitup</a:t>
            </a:r>
            <a:endParaRPr sz="2000">
              <a:solidFill>
                <a:schemeClr val="dk1"/>
              </a:solidFill>
              <a:latin typeface="Arial"/>
              <a:ea typeface="Arial"/>
              <a:cs typeface="Arial"/>
              <a:sym typeface="Arial"/>
            </a:endParaRPr>
          </a:p>
        </p:txBody>
      </p:sp>
      <p:sp>
        <p:nvSpPr>
          <p:cNvPr id="206" name="Google Shape;206;p3"/>
          <p:cNvSpPr txBox="1"/>
          <p:nvPr/>
        </p:nvSpPr>
        <p:spPr>
          <a:xfrm>
            <a:off x="7385028" y="2892216"/>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Head of Product</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07" name="Google Shape;207;p3"/>
          <p:cNvSpPr txBox="1"/>
          <p:nvPr/>
        </p:nvSpPr>
        <p:spPr>
          <a:xfrm>
            <a:off x="7364824" y="3292323"/>
            <a:ext cx="1956122"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In charge of design, wordpress creation, artist effort management and team coordination.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Other projects: </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Korus (korus.network)</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08" name="Google Shape;208;p3"/>
          <p:cNvSpPr txBox="1"/>
          <p:nvPr/>
        </p:nvSpPr>
        <p:spPr>
          <a:xfrm>
            <a:off x="9501310" y="2587036"/>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Paulisson</a:t>
            </a:r>
            <a:endParaRPr sz="2000">
              <a:solidFill>
                <a:schemeClr val="dk1"/>
              </a:solidFill>
              <a:latin typeface="Arial"/>
              <a:ea typeface="Arial"/>
              <a:cs typeface="Arial"/>
              <a:sym typeface="Arial"/>
            </a:endParaRPr>
          </a:p>
        </p:txBody>
      </p:sp>
      <p:sp>
        <p:nvSpPr>
          <p:cNvPr id="209" name="Google Shape;209;p3"/>
          <p:cNvSpPr txBox="1"/>
          <p:nvPr/>
        </p:nvSpPr>
        <p:spPr>
          <a:xfrm>
            <a:off x="9521515" y="2906100"/>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Blockchain Strategist</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10" name="Google Shape;210;p3"/>
          <p:cNvSpPr txBox="1"/>
          <p:nvPr/>
        </p:nvSpPr>
        <p:spPr>
          <a:xfrm>
            <a:off x="9501310" y="3306207"/>
            <a:ext cx="2000147" cy="24083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In charge of the design and implementation of the DeFi architecture and the DAO governance.</a:t>
            </a:r>
            <a:br>
              <a:rPr lang="en-US" sz="1050">
                <a:solidFill>
                  <a:schemeClr val="dk1"/>
                </a:solidFill>
                <a:latin typeface="Arial"/>
                <a:ea typeface="Arial"/>
                <a:cs typeface="Arial"/>
                <a:sym typeface="Arial"/>
              </a:rPr>
            </a:b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Other projects: </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CivicPower.io </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Korus.network</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 linkedin.com/in/jptz</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pic>
        <p:nvPicPr>
          <p:cNvPr descr="A picture containing text, watch&#10;&#10;Description automatically generated" id="211" name="Google Shape;211;p3"/>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pic>
        <p:nvPicPr>
          <p:cNvPr id="216" name="Google Shape;216;p4"/>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217" name="Google Shape;217;p4"/>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218" name="Google Shape;218;p4"/>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219" name="Google Shape;219;p4"/>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220" name="Google Shape;220;p4"/>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4"/>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4"/>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sp>
        <p:nvSpPr>
          <p:cNvPr id="223" name="Google Shape;223;p4"/>
          <p:cNvSpPr/>
          <p:nvPr/>
        </p:nvSpPr>
        <p:spPr>
          <a:xfrm>
            <a:off x="3868665" y="2020283"/>
            <a:ext cx="4350232" cy="3449567"/>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Ethernaal Artist create flashes, which are manual draw drafted over a piece of transparent paper sheet.  </a:t>
            </a:r>
            <a:endParaRPr/>
          </a:p>
          <a:p>
            <a:pPr indent="0" lvl="0" marL="0" marR="0" rtl="0" algn="ctr">
              <a:spcBef>
                <a:spcPts val="0"/>
              </a:spcBef>
              <a:spcAft>
                <a:spcPts val="0"/>
              </a:spcAft>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The Flash is then digitalized and turned into a single unique NFT, redeemable against the tattoo and/or the original flash.</a:t>
            </a:r>
            <a:endParaRPr/>
          </a:p>
          <a:p>
            <a:pPr indent="0" lvl="0" marL="0" marR="0" rtl="0" algn="ctr">
              <a:spcBef>
                <a:spcPts val="0"/>
              </a:spcBef>
              <a:spcAft>
                <a:spcPts val="0"/>
              </a:spcAft>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The price of the tattoo and it´s consumable are included in the NFT.</a:t>
            </a:r>
            <a:endParaRPr/>
          </a:p>
        </p:txBody>
      </p:sp>
      <p:sp>
        <p:nvSpPr>
          <p:cNvPr id="224" name="Google Shape;224;p4"/>
          <p:cNvSpPr txBox="1"/>
          <p:nvPr/>
        </p:nvSpPr>
        <p:spPr>
          <a:xfrm>
            <a:off x="827590" y="1186066"/>
            <a:ext cx="29344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The idea</a:t>
            </a:r>
            <a:endParaRPr sz="3600" u="sng">
              <a:solidFill>
                <a:schemeClr val="dk1"/>
              </a:solidFill>
              <a:latin typeface="Arial"/>
              <a:ea typeface="Arial"/>
              <a:cs typeface="Arial"/>
              <a:sym typeface="Arial"/>
            </a:endParaRPr>
          </a:p>
        </p:txBody>
      </p:sp>
      <p:pic>
        <p:nvPicPr>
          <p:cNvPr descr="A picture containing text, watch&#10;&#10;Description automatically generated" id="225" name="Google Shape;225;p4"/>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pic>
        <p:nvPicPr>
          <p:cNvPr descr="A picture containing linedrawing&#10;&#10;Description automatically generated" id="226" name="Google Shape;226;p4"/>
          <p:cNvPicPr preferRelativeResize="0"/>
          <p:nvPr/>
        </p:nvPicPr>
        <p:blipFill rotWithShape="1">
          <a:blip r:embed="rId6">
            <a:alphaModFix/>
          </a:blip>
          <a:srcRect b="0" l="0" r="0" t="0"/>
          <a:stretch/>
        </p:blipFill>
        <p:spPr>
          <a:xfrm>
            <a:off x="968779" y="2268359"/>
            <a:ext cx="2231930" cy="2975906"/>
          </a:xfrm>
          <a:prstGeom prst="rect">
            <a:avLst/>
          </a:prstGeom>
          <a:noFill/>
          <a:ln>
            <a:noFill/>
          </a:ln>
        </p:spPr>
      </p:pic>
      <p:pic>
        <p:nvPicPr>
          <p:cNvPr descr="Diagram, engineering drawing&#10;&#10;Description automatically generated" id="227" name="Google Shape;227;p4"/>
          <p:cNvPicPr preferRelativeResize="0"/>
          <p:nvPr/>
        </p:nvPicPr>
        <p:blipFill rotWithShape="1">
          <a:blip r:embed="rId7">
            <a:alphaModFix/>
          </a:blip>
          <a:srcRect b="0" l="0" r="0" t="0"/>
          <a:stretch/>
        </p:blipFill>
        <p:spPr>
          <a:xfrm>
            <a:off x="9043370" y="2198978"/>
            <a:ext cx="2179851" cy="2975906"/>
          </a:xfrm>
          <a:prstGeom prst="rect">
            <a:avLst/>
          </a:prstGeom>
          <a:noFill/>
          <a:ln>
            <a:noFill/>
          </a:ln>
        </p:spPr>
      </p:pic>
      <p:sp>
        <p:nvSpPr>
          <p:cNvPr id="228" name="Google Shape;228;p4"/>
          <p:cNvSpPr txBox="1"/>
          <p:nvPr/>
        </p:nvSpPr>
        <p:spPr>
          <a:xfrm>
            <a:off x="968780" y="5265123"/>
            <a:ext cx="2231930"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800">
                <a:solidFill>
                  <a:schemeClr val="dk1"/>
                </a:solidFill>
                <a:latin typeface="Arial"/>
                <a:ea typeface="Arial"/>
                <a:cs typeface="Arial"/>
                <a:sym typeface="Arial"/>
              </a:rPr>
              <a:t>Orginal flash - tonibrutal</a:t>
            </a:r>
            <a:endParaRPr i="1" sz="800">
              <a:solidFill>
                <a:schemeClr val="dk1"/>
              </a:solidFill>
              <a:latin typeface="Arial"/>
              <a:ea typeface="Arial"/>
              <a:cs typeface="Arial"/>
              <a:sym typeface="Arial"/>
            </a:endParaRPr>
          </a:p>
        </p:txBody>
      </p:sp>
      <p:sp>
        <p:nvSpPr>
          <p:cNvPr id="229" name="Google Shape;229;p4"/>
          <p:cNvSpPr txBox="1"/>
          <p:nvPr/>
        </p:nvSpPr>
        <p:spPr>
          <a:xfrm>
            <a:off x="9017330" y="5208900"/>
            <a:ext cx="2231930"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800">
                <a:solidFill>
                  <a:schemeClr val="dk1"/>
                </a:solidFill>
                <a:latin typeface="Arial"/>
                <a:ea typeface="Arial"/>
                <a:cs typeface="Arial"/>
                <a:sym typeface="Arial"/>
              </a:rPr>
              <a:t>Ethernaal NFT Tattoo</a:t>
            </a:r>
            <a:endParaRPr i="1" sz="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3" name="Shape 233"/>
        <p:cNvGrpSpPr/>
        <p:nvPr/>
      </p:nvGrpSpPr>
      <p:grpSpPr>
        <a:xfrm>
          <a:off x="0" y="0"/>
          <a:ext cx="0" cy="0"/>
          <a:chOff x="0" y="0"/>
          <a:chExt cx="0" cy="0"/>
        </a:xfrm>
      </p:grpSpPr>
      <p:pic>
        <p:nvPicPr>
          <p:cNvPr id="234" name="Google Shape;234;p5"/>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235" name="Google Shape;235;p5"/>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236" name="Google Shape;236;p5"/>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237" name="Google Shape;237;p5"/>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238" name="Google Shape;238;p5"/>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9" name="Google Shape;239;p5"/>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5"/>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sp>
        <p:nvSpPr>
          <p:cNvPr id="241" name="Google Shape;241;p5"/>
          <p:cNvSpPr/>
          <p:nvPr/>
        </p:nvSpPr>
        <p:spPr>
          <a:xfrm>
            <a:off x="884612" y="2020283"/>
            <a:ext cx="7334285" cy="3449567"/>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Ethernaal aims to be a collective platform around which the tattoo industry can evolve in the digital world, it aims to leverage Decentralized protocol to generate income, handle it´s own treasury and acquire digital art from other artists to build the Ethernaal Digital Art Museum.</a:t>
            </a:r>
            <a:endParaRPr/>
          </a:p>
          <a:p>
            <a:pPr indent="0" lvl="0" marL="0" marR="0" rtl="0" algn="ctr">
              <a:spcBef>
                <a:spcPts val="0"/>
              </a:spcBef>
              <a:spcAft>
                <a:spcPts val="0"/>
              </a:spcAft>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Artists onboarded are free to mint non-redeemable NFT art (not binding to a tattoo) which are called “limited editions”. </a:t>
            </a:r>
            <a:endParaRPr/>
          </a:p>
          <a:p>
            <a:pPr indent="0" lvl="0" marL="0" marR="0" rtl="0" algn="ctr">
              <a:spcBef>
                <a:spcPts val="0"/>
              </a:spcBef>
              <a:spcAft>
                <a:spcPts val="0"/>
              </a:spcAft>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In order to participate in governance, decision making on artist onboarding, ethical censorship, to book a session with a tattoo artist or to submit a custom design request the $NAAL governance token is required.</a:t>
            </a:r>
            <a:endParaRPr/>
          </a:p>
        </p:txBody>
      </p:sp>
      <p:sp>
        <p:nvSpPr>
          <p:cNvPr id="242" name="Google Shape;242;p5"/>
          <p:cNvSpPr txBox="1"/>
          <p:nvPr/>
        </p:nvSpPr>
        <p:spPr>
          <a:xfrm>
            <a:off x="827590" y="1186066"/>
            <a:ext cx="29344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The idea</a:t>
            </a:r>
            <a:endParaRPr sz="3600" u="sng">
              <a:solidFill>
                <a:schemeClr val="dk1"/>
              </a:solidFill>
              <a:latin typeface="Arial"/>
              <a:ea typeface="Arial"/>
              <a:cs typeface="Arial"/>
              <a:sym typeface="Arial"/>
            </a:endParaRPr>
          </a:p>
        </p:txBody>
      </p:sp>
      <p:pic>
        <p:nvPicPr>
          <p:cNvPr descr="A picture containing text, watch&#10;&#10;Description automatically generated" id="243" name="Google Shape;243;p5"/>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pic>
        <p:nvPicPr>
          <p:cNvPr descr="Diagram&#10;&#10;Description automatically generated with low confidence" id="244" name="Google Shape;244;p5"/>
          <p:cNvPicPr preferRelativeResize="0"/>
          <p:nvPr/>
        </p:nvPicPr>
        <p:blipFill rotWithShape="1">
          <a:blip r:embed="rId6">
            <a:alphaModFix/>
          </a:blip>
          <a:srcRect b="0" l="0" r="0" t="0"/>
          <a:stretch/>
        </p:blipFill>
        <p:spPr>
          <a:xfrm>
            <a:off x="8762960" y="2242361"/>
            <a:ext cx="2140433" cy="29265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6"/>
          <p:cNvSpPr/>
          <p:nvPr/>
        </p:nvSpPr>
        <p:spPr>
          <a:xfrm>
            <a:off x="-1866" y="0"/>
            <a:ext cx="1219386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6"/>
          <p:cNvSpPr/>
          <p:nvPr/>
        </p:nvSpPr>
        <p:spPr>
          <a:xfrm>
            <a:off x="6339709" y="253548"/>
            <a:ext cx="5612193" cy="6361598"/>
          </a:xfrm>
          <a:prstGeom prst="rect">
            <a:avLst/>
          </a:prstGeom>
          <a:solidFill>
            <a:srgbClr val="BFBFB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 name="Google Shape;251;p6"/>
          <p:cNvSpPr/>
          <p:nvPr/>
        </p:nvSpPr>
        <p:spPr>
          <a:xfrm>
            <a:off x="6487542" y="407588"/>
            <a:ext cx="5299768" cy="6022878"/>
          </a:xfrm>
          <a:prstGeom prst="rect">
            <a:avLst/>
          </a:prstGeom>
          <a:noFill/>
          <a:ln cap="flat" cmpd="sng" w="9525">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2" name="Google Shape;252;p6"/>
          <p:cNvGrpSpPr/>
          <p:nvPr/>
        </p:nvGrpSpPr>
        <p:grpSpPr>
          <a:xfrm>
            <a:off x="6731000" y="1813819"/>
            <a:ext cx="4717288" cy="4003824"/>
            <a:chOff x="0" y="1194489"/>
            <a:chExt cx="4717288" cy="4003824"/>
          </a:xfrm>
        </p:grpSpPr>
        <p:sp>
          <p:nvSpPr>
            <p:cNvPr id="253" name="Google Shape;253;p6"/>
            <p:cNvSpPr/>
            <p:nvPr/>
          </p:nvSpPr>
          <p:spPr>
            <a:xfrm rot="5400000">
              <a:off x="1972533" y="1748665"/>
              <a:ext cx="1310358" cy="1140011"/>
            </a:xfrm>
            <a:prstGeom prst="hexagon">
              <a:avLst>
                <a:gd fmla="val 25000" name="adj"/>
                <a:gd fmla="val 115470" name="vf"/>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txBox="1"/>
            <p:nvPr/>
          </p:nvSpPr>
          <p:spPr>
            <a:xfrm>
              <a:off x="2235358" y="1867689"/>
              <a:ext cx="784707" cy="90196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lgerian"/>
                <a:buNone/>
              </a:pPr>
              <a:r>
                <a:rPr lang="en-US" sz="2000">
                  <a:solidFill>
                    <a:schemeClr val="lt1"/>
                  </a:solidFill>
                  <a:latin typeface="Algerian"/>
                  <a:ea typeface="Algerian"/>
                  <a:cs typeface="Algerian"/>
                  <a:sym typeface="Algerian"/>
                </a:rPr>
                <a:t>NFT</a:t>
              </a:r>
              <a:endParaRPr/>
            </a:p>
          </p:txBody>
        </p:sp>
        <p:sp>
          <p:nvSpPr>
            <p:cNvPr id="255" name="Google Shape;255;p6"/>
            <p:cNvSpPr/>
            <p:nvPr/>
          </p:nvSpPr>
          <p:spPr>
            <a:xfrm>
              <a:off x="3254929" y="1194489"/>
              <a:ext cx="1462359" cy="7862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rot="5400000">
              <a:off x="741320" y="1748665"/>
              <a:ext cx="1310358" cy="1140011"/>
            </a:xfrm>
            <a:prstGeom prst="hexagon">
              <a:avLst>
                <a:gd fmla="val 25000" name="adj"/>
                <a:gd fmla="val 115470" name="vf"/>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txBox="1"/>
            <p:nvPr/>
          </p:nvSpPr>
          <p:spPr>
            <a:xfrm>
              <a:off x="1004145" y="1867689"/>
              <a:ext cx="784707" cy="90196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600"/>
                <a:buFont typeface="Algerian"/>
                <a:buNone/>
              </a:pPr>
              <a:r>
                <a:rPr lang="en-US" sz="1600">
                  <a:solidFill>
                    <a:schemeClr val="lt1"/>
                  </a:solidFill>
                  <a:latin typeface="Algerian"/>
                  <a:ea typeface="Algerian"/>
                  <a:cs typeface="Algerian"/>
                  <a:sym typeface="Algerian"/>
                </a:rPr>
                <a:t>Tattoo</a:t>
              </a:r>
              <a:endParaRPr sz="1600">
                <a:solidFill>
                  <a:srgbClr val="FFFFFF"/>
                </a:solidFill>
                <a:latin typeface="Arial"/>
                <a:ea typeface="Arial"/>
                <a:cs typeface="Arial"/>
                <a:sym typeface="Arial"/>
              </a:endParaRPr>
            </a:p>
          </p:txBody>
        </p:sp>
        <p:sp>
          <p:nvSpPr>
            <p:cNvPr id="258" name="Google Shape;258;p6"/>
            <p:cNvSpPr/>
            <p:nvPr/>
          </p:nvSpPr>
          <p:spPr>
            <a:xfrm rot="5400000">
              <a:off x="1354568" y="2860897"/>
              <a:ext cx="1310358" cy="1140011"/>
            </a:xfrm>
            <a:prstGeom prst="hexagon">
              <a:avLst>
                <a:gd fmla="val 25000" name="adj"/>
                <a:gd fmla="val 115470" name="vf"/>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txBox="1"/>
            <p:nvPr/>
          </p:nvSpPr>
          <p:spPr>
            <a:xfrm>
              <a:off x="1617393" y="2979921"/>
              <a:ext cx="784707" cy="90196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1800"/>
                <a:buFont typeface="Algerian"/>
                <a:buNone/>
              </a:pPr>
              <a:r>
                <a:rPr lang="en-US" sz="1800">
                  <a:solidFill>
                    <a:srgbClr val="FFFFFF"/>
                  </a:solidFill>
                  <a:latin typeface="Algerian"/>
                  <a:ea typeface="Algerian"/>
                  <a:cs typeface="Algerian"/>
                  <a:sym typeface="Algerian"/>
                </a:rPr>
                <a:t>DeFi</a:t>
              </a:r>
              <a:endParaRPr sz="1800">
                <a:solidFill>
                  <a:srgbClr val="FFFFFF"/>
                </a:solidFill>
                <a:latin typeface="Algerian"/>
                <a:ea typeface="Algerian"/>
                <a:cs typeface="Algerian"/>
                <a:sym typeface="Algerian"/>
              </a:endParaRPr>
            </a:p>
          </p:txBody>
        </p:sp>
        <p:sp>
          <p:nvSpPr>
            <p:cNvPr id="260" name="Google Shape;260;p6"/>
            <p:cNvSpPr/>
            <p:nvPr/>
          </p:nvSpPr>
          <p:spPr>
            <a:xfrm>
              <a:off x="0" y="2306721"/>
              <a:ext cx="1415186" cy="7862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rot="5400000">
              <a:off x="2585780" y="2860897"/>
              <a:ext cx="1310358" cy="1140011"/>
            </a:xfrm>
            <a:prstGeom prst="hexagon">
              <a:avLst>
                <a:gd fmla="val 25000" name="adj"/>
                <a:gd fmla="val 115470" name="vf"/>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txBox="1"/>
            <p:nvPr/>
          </p:nvSpPr>
          <p:spPr>
            <a:xfrm>
              <a:off x="2848605" y="2979921"/>
              <a:ext cx="784707" cy="90196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1600"/>
                <a:buFont typeface="Algerian"/>
                <a:buNone/>
              </a:pPr>
              <a:r>
                <a:rPr lang="en-US" sz="1600">
                  <a:solidFill>
                    <a:srgbClr val="FFFFFF"/>
                  </a:solidFill>
                  <a:latin typeface="Algerian"/>
                  <a:ea typeface="Algerian"/>
                  <a:cs typeface="Algerian"/>
                  <a:sym typeface="Algerian"/>
                </a:rPr>
                <a:t>Museum</a:t>
              </a:r>
              <a:endParaRPr sz="1600">
                <a:solidFill>
                  <a:schemeClr val="lt1"/>
                </a:solidFill>
                <a:latin typeface="Arial"/>
                <a:ea typeface="Arial"/>
                <a:cs typeface="Arial"/>
                <a:sym typeface="Arial"/>
              </a:endParaRPr>
            </a:p>
          </p:txBody>
        </p:sp>
        <p:sp>
          <p:nvSpPr>
            <p:cNvPr id="263" name="Google Shape;263;p6"/>
            <p:cNvSpPr/>
            <p:nvPr/>
          </p:nvSpPr>
          <p:spPr>
            <a:xfrm rot="5400000">
              <a:off x="1972533" y="3973129"/>
              <a:ext cx="1310358" cy="1140011"/>
            </a:xfrm>
            <a:prstGeom prst="hexagon">
              <a:avLst>
                <a:gd fmla="val 25000" name="adj"/>
                <a:gd fmla="val 115470" name="vf"/>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txBox="1"/>
            <p:nvPr/>
          </p:nvSpPr>
          <p:spPr>
            <a:xfrm>
              <a:off x="2235358" y="4092153"/>
              <a:ext cx="784707" cy="90196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Algerian"/>
                <a:buNone/>
              </a:pPr>
              <a:r>
                <a:rPr lang="en-US" sz="1800">
                  <a:solidFill>
                    <a:schemeClr val="lt1"/>
                  </a:solidFill>
                  <a:latin typeface="Algerian"/>
                  <a:ea typeface="Algerian"/>
                  <a:cs typeface="Algerian"/>
                  <a:sym typeface="Algerian"/>
                </a:rPr>
                <a:t>DAO</a:t>
              </a:r>
              <a:endParaRPr sz="1800">
                <a:solidFill>
                  <a:schemeClr val="lt1"/>
                </a:solidFill>
                <a:latin typeface="Arial"/>
                <a:ea typeface="Arial"/>
                <a:cs typeface="Arial"/>
                <a:sym typeface="Arial"/>
              </a:endParaRPr>
            </a:p>
          </p:txBody>
        </p:sp>
        <p:sp>
          <p:nvSpPr>
            <p:cNvPr id="265" name="Google Shape;265;p6"/>
            <p:cNvSpPr/>
            <p:nvPr/>
          </p:nvSpPr>
          <p:spPr>
            <a:xfrm>
              <a:off x="3254929" y="3418953"/>
              <a:ext cx="1462359" cy="7862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rot="5400000">
              <a:off x="741320" y="3973129"/>
              <a:ext cx="1310358" cy="1140011"/>
            </a:xfrm>
            <a:prstGeom prst="hexagon">
              <a:avLst>
                <a:gd fmla="val 25000" name="adj"/>
                <a:gd fmla="val 115470" name="vf"/>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txBox="1"/>
            <p:nvPr/>
          </p:nvSpPr>
          <p:spPr>
            <a:xfrm>
              <a:off x="1004145" y="4092153"/>
              <a:ext cx="784707" cy="90196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800"/>
                <a:buFont typeface="Algerian"/>
                <a:buNone/>
              </a:pPr>
              <a:r>
                <a:rPr lang="en-US" sz="1800">
                  <a:solidFill>
                    <a:schemeClr val="lt1"/>
                  </a:solidFill>
                  <a:latin typeface="Algerian"/>
                  <a:ea typeface="Algerian"/>
                  <a:cs typeface="Algerian"/>
                  <a:sym typeface="Algerian"/>
                </a:rPr>
                <a:t>Art</a:t>
              </a:r>
              <a:endParaRPr/>
            </a:p>
            <a:p>
              <a:pPr indent="0" lvl="0" marL="0" marR="0" rtl="0" algn="ctr">
                <a:lnSpc>
                  <a:spcPct val="90000"/>
                </a:lnSpc>
                <a:spcBef>
                  <a:spcPts val="630"/>
                </a:spcBef>
                <a:spcAft>
                  <a:spcPts val="0"/>
                </a:spcAft>
                <a:buClr>
                  <a:schemeClr val="lt1"/>
                </a:buClr>
                <a:buSzPts val="1800"/>
                <a:buFont typeface="Algerian"/>
                <a:buNone/>
              </a:pPr>
              <a:r>
                <a:rPr lang="en-US" sz="1800">
                  <a:solidFill>
                    <a:schemeClr val="lt1"/>
                  </a:solidFill>
                  <a:latin typeface="Algerian"/>
                  <a:ea typeface="Algerian"/>
                  <a:cs typeface="Algerian"/>
                  <a:sym typeface="Algerian"/>
                </a:rPr>
                <a:t>index</a:t>
              </a:r>
              <a:endParaRPr sz="1800">
                <a:solidFill>
                  <a:schemeClr val="lt1"/>
                </a:solidFill>
                <a:latin typeface="Arial"/>
                <a:ea typeface="Arial"/>
                <a:cs typeface="Arial"/>
                <a:sym typeface="Arial"/>
              </a:endParaRPr>
            </a:p>
          </p:txBody>
        </p:sp>
      </p:grpSp>
      <p:sp>
        <p:nvSpPr>
          <p:cNvPr id="268" name="Google Shape;268;p6"/>
          <p:cNvSpPr txBox="1"/>
          <p:nvPr/>
        </p:nvSpPr>
        <p:spPr>
          <a:xfrm>
            <a:off x="6731000" y="469681"/>
            <a:ext cx="496074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Ethernaal offers tattoo artists a door to enter the digital art world by leveraging a combination of decentralized applications and protocols wrapped around the tattoo industry, it offers:</a:t>
            </a:r>
            <a:endParaRPr sz="1800">
              <a:solidFill>
                <a:schemeClr val="dk1"/>
              </a:solidFill>
              <a:latin typeface="Arial"/>
              <a:ea typeface="Arial"/>
              <a:cs typeface="Arial"/>
              <a:sym typeface="Arial"/>
            </a:endParaRPr>
          </a:p>
        </p:txBody>
      </p:sp>
      <p:pic>
        <p:nvPicPr>
          <p:cNvPr descr="Diagram&#10;&#10;Description automatically generated" id="269" name="Google Shape;269;p6"/>
          <p:cNvPicPr preferRelativeResize="0"/>
          <p:nvPr/>
        </p:nvPicPr>
        <p:blipFill rotWithShape="1">
          <a:blip r:embed="rId3">
            <a:alphaModFix/>
          </a:blip>
          <a:srcRect b="0" l="0" r="0" t="0"/>
          <a:stretch/>
        </p:blipFill>
        <p:spPr>
          <a:xfrm>
            <a:off x="831688" y="546485"/>
            <a:ext cx="4139639" cy="56599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pic>
        <p:nvPicPr>
          <p:cNvPr id="274" name="Google Shape;274;p7"/>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275" name="Google Shape;275;p7"/>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276" name="Google Shape;276;p7"/>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277" name="Google Shape;277;p7"/>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278" name="Google Shape;278;p7"/>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7"/>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7"/>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sp>
        <p:nvSpPr>
          <p:cNvPr id="281" name="Google Shape;281;p7"/>
          <p:cNvSpPr/>
          <p:nvPr/>
        </p:nvSpPr>
        <p:spPr>
          <a:xfrm>
            <a:off x="7358267" y="2587037"/>
            <a:ext cx="1956122" cy="3217667"/>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7"/>
          <p:cNvSpPr/>
          <p:nvPr/>
        </p:nvSpPr>
        <p:spPr>
          <a:xfrm>
            <a:off x="2914811" y="2587038"/>
            <a:ext cx="1956122" cy="3217666"/>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3" name="Google Shape;283;p7"/>
          <p:cNvSpPr/>
          <p:nvPr/>
        </p:nvSpPr>
        <p:spPr>
          <a:xfrm>
            <a:off x="5139079" y="2587037"/>
            <a:ext cx="1956122" cy="3217667"/>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4" name="Google Shape;284;p7"/>
          <p:cNvSpPr txBox="1"/>
          <p:nvPr/>
        </p:nvSpPr>
        <p:spPr>
          <a:xfrm>
            <a:off x="827589" y="1440927"/>
            <a:ext cx="63834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Decentralized Applications:</a:t>
            </a:r>
            <a:endParaRPr sz="3600" u="sng">
              <a:solidFill>
                <a:schemeClr val="dk1"/>
              </a:solidFill>
              <a:latin typeface="Arial"/>
              <a:ea typeface="Arial"/>
              <a:cs typeface="Arial"/>
              <a:sym typeface="Arial"/>
            </a:endParaRPr>
          </a:p>
        </p:txBody>
      </p:sp>
      <p:sp>
        <p:nvSpPr>
          <p:cNvPr id="285" name="Google Shape;285;p7"/>
          <p:cNvSpPr txBox="1"/>
          <p:nvPr/>
        </p:nvSpPr>
        <p:spPr>
          <a:xfrm>
            <a:off x="2914811" y="2573153"/>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RARIBLE</a:t>
            </a:r>
            <a:endParaRPr sz="2000">
              <a:solidFill>
                <a:schemeClr val="dk1"/>
              </a:solidFill>
              <a:latin typeface="Arial"/>
              <a:ea typeface="Arial"/>
              <a:cs typeface="Arial"/>
              <a:sym typeface="Arial"/>
            </a:endParaRPr>
          </a:p>
        </p:txBody>
      </p:sp>
      <p:sp>
        <p:nvSpPr>
          <p:cNvPr id="286" name="Google Shape;286;p7"/>
          <p:cNvSpPr txBox="1"/>
          <p:nvPr/>
        </p:nvSpPr>
        <p:spPr>
          <a:xfrm>
            <a:off x="2935016" y="2892217"/>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NFT Minting</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87" name="Google Shape;287;p7"/>
          <p:cNvSpPr txBox="1"/>
          <p:nvPr/>
        </p:nvSpPr>
        <p:spPr>
          <a:xfrm>
            <a:off x="2914811" y="3357252"/>
            <a:ext cx="1956122"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Over 100 NFTs (ERC721 &amp; ERC1155) minted for Ethernaal during the hackaton.</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Integrated NFT minting module with Ethernaal.</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Use of `EXCHANGE` APIs to create &amp; retrieve orders</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Contract:</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0x509fd4cdaa29be7b1fad251d8ea0fca2ca91eb60</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88" name="Google Shape;288;p7"/>
          <p:cNvSpPr txBox="1"/>
          <p:nvPr/>
        </p:nvSpPr>
        <p:spPr>
          <a:xfrm>
            <a:off x="5128976" y="2587037"/>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MINTBASE</a:t>
            </a:r>
            <a:endParaRPr sz="2000">
              <a:solidFill>
                <a:schemeClr val="dk1"/>
              </a:solidFill>
              <a:latin typeface="Arial"/>
              <a:ea typeface="Arial"/>
              <a:cs typeface="Arial"/>
              <a:sym typeface="Arial"/>
            </a:endParaRPr>
          </a:p>
        </p:txBody>
      </p:sp>
      <p:sp>
        <p:nvSpPr>
          <p:cNvPr id="289" name="Google Shape;289;p7"/>
          <p:cNvSpPr txBox="1"/>
          <p:nvPr/>
        </p:nvSpPr>
        <p:spPr>
          <a:xfrm>
            <a:off x="5149181" y="2906101"/>
            <a:ext cx="195612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NFT Minting</a:t>
            </a:r>
            <a:endParaRPr/>
          </a:p>
        </p:txBody>
      </p:sp>
      <p:sp>
        <p:nvSpPr>
          <p:cNvPr id="290" name="Google Shape;290;p7"/>
          <p:cNvSpPr txBox="1"/>
          <p:nvPr/>
        </p:nvSpPr>
        <p:spPr>
          <a:xfrm>
            <a:off x="5128976" y="3371136"/>
            <a:ext cx="1956122" cy="30546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Minting of tatoo NFT design and building Ethernaal store.</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Store URL:</a:t>
            </a:r>
            <a:endParaRPr/>
          </a:p>
          <a:p>
            <a:pPr indent="0" lvl="0" marL="0" marR="0" rtl="0" algn="l">
              <a:spcBef>
                <a:spcPts val="0"/>
              </a:spcBef>
              <a:spcAft>
                <a:spcPts val="0"/>
              </a:spcAft>
              <a:buNone/>
            </a:pPr>
            <a:r>
              <a:rPr lang="en-US" sz="1050" u="sng">
                <a:solidFill>
                  <a:schemeClr val="dk1"/>
                </a:solidFill>
                <a:latin typeface="Arial"/>
                <a:ea typeface="Arial"/>
                <a:cs typeface="Arial"/>
                <a:sym typeface="Arial"/>
                <a:hlinkClick r:id="rId6">
                  <a:extLst>
                    <a:ext uri="{A12FA001-AC4F-418D-AE19-62706E023703}">
                      <ahyp:hlinkClr val="tx"/>
                    </a:ext>
                  </a:extLst>
                </a:hlinkClick>
              </a:rPr>
              <a:t>https://rinkeby.mintbase.io/minter/0x74d5a467cf645e5d22d4e7fa2a73a88a9c56ed1d/0xa873bb96597d71d3ba6764ab26387db598f65372</a:t>
            </a:r>
            <a:endParaRPr sz="1050">
              <a:solidFill>
                <a:schemeClr val="dk1"/>
              </a:solidFill>
              <a:highlight>
                <a:srgbClr val="FFFF00"/>
              </a:highlight>
              <a:latin typeface="Arial"/>
              <a:ea typeface="Arial"/>
              <a:cs typeface="Arial"/>
              <a:sym typeface="Arial"/>
            </a:endParaRPr>
          </a:p>
          <a:p>
            <a:pPr indent="0" lvl="0" marL="0" marR="0" rtl="0" algn="l">
              <a:spcBef>
                <a:spcPts val="0"/>
              </a:spcBef>
              <a:spcAft>
                <a:spcPts val="0"/>
              </a:spcAft>
              <a:buNone/>
            </a:pPr>
            <a:r>
              <a:t/>
            </a:r>
            <a:endParaRPr sz="1050">
              <a:solidFill>
                <a:schemeClr val="dk1"/>
              </a:solidFill>
              <a:highlight>
                <a:srgbClr val="FFFF00"/>
              </a:highlight>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91" name="Google Shape;291;p7"/>
          <p:cNvSpPr txBox="1"/>
          <p:nvPr/>
        </p:nvSpPr>
        <p:spPr>
          <a:xfrm>
            <a:off x="7344472" y="2587037"/>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PINATA</a:t>
            </a:r>
            <a:endParaRPr sz="2000">
              <a:solidFill>
                <a:schemeClr val="dk1"/>
              </a:solidFill>
              <a:latin typeface="Arial"/>
              <a:ea typeface="Arial"/>
              <a:cs typeface="Arial"/>
              <a:sym typeface="Arial"/>
            </a:endParaRPr>
          </a:p>
        </p:txBody>
      </p:sp>
      <p:sp>
        <p:nvSpPr>
          <p:cNvPr id="292" name="Google Shape;292;p7"/>
          <p:cNvSpPr txBox="1"/>
          <p:nvPr/>
        </p:nvSpPr>
        <p:spPr>
          <a:xfrm>
            <a:off x="7364677" y="2906101"/>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USECASE</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293" name="Google Shape;293;p7"/>
          <p:cNvSpPr txBox="1"/>
          <p:nvPr/>
        </p:nvSpPr>
        <p:spPr>
          <a:xfrm>
            <a:off x="7344472" y="3371136"/>
            <a:ext cx="1956122" cy="32162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Used for decentralizing the storage of both our images as well as metadata, we used Pinata for pinning them. We send the created images and metadata to pin at Pinata and retrieve it while minting.</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URL</a:t>
            </a:r>
            <a:r>
              <a:rPr lang="en-US" sz="105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https://gateway.pinata.cloud/ipfs/QmXaoSUyW1TdNEEkusKZnnML1DueEQTWttKG4VbFokebu4</a:t>
            </a:r>
            <a:endParaRPr/>
          </a:p>
          <a:p>
            <a:pPr indent="0" lvl="0" marL="0" marR="0" rtl="0" algn="l">
              <a:spcBef>
                <a:spcPts val="0"/>
              </a:spcBef>
              <a:spcAft>
                <a:spcPts val="0"/>
              </a:spcAft>
              <a:buNone/>
            </a:pPr>
            <a:r>
              <a:t/>
            </a:r>
            <a:endParaRPr sz="1050">
              <a:solidFill>
                <a:schemeClr val="dk1"/>
              </a:solidFill>
              <a:highlight>
                <a:srgbClr val="FFFF00"/>
              </a:highlight>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pic>
        <p:nvPicPr>
          <p:cNvPr descr="A picture containing text, watch&#10;&#10;Description automatically generated" id="294" name="Google Shape;294;p7"/>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8" name="Shape 298"/>
        <p:cNvGrpSpPr/>
        <p:nvPr/>
      </p:nvGrpSpPr>
      <p:grpSpPr>
        <a:xfrm>
          <a:off x="0" y="0"/>
          <a:ext cx="0" cy="0"/>
          <a:chOff x="0" y="0"/>
          <a:chExt cx="0" cy="0"/>
        </a:xfrm>
      </p:grpSpPr>
      <p:pic>
        <p:nvPicPr>
          <p:cNvPr id="299" name="Google Shape;299;p8"/>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300" name="Google Shape;300;p8"/>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301" name="Google Shape;301;p8"/>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302" name="Google Shape;302;p8"/>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303" name="Google Shape;303;p8"/>
          <p:cNvSpPr/>
          <p:nvPr/>
        </p:nvSpPr>
        <p:spPr>
          <a:xfrm>
            <a:off x="827590" y="1212272"/>
            <a:ext cx="10619866" cy="4619657"/>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4" name="Google Shape;304;p8"/>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8"/>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sp>
        <p:nvSpPr>
          <p:cNvPr id="306" name="Google Shape;306;p8"/>
          <p:cNvSpPr/>
          <p:nvPr/>
        </p:nvSpPr>
        <p:spPr>
          <a:xfrm>
            <a:off x="7358267" y="2587037"/>
            <a:ext cx="1956122" cy="3018924"/>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p8"/>
          <p:cNvSpPr/>
          <p:nvPr/>
        </p:nvSpPr>
        <p:spPr>
          <a:xfrm>
            <a:off x="2914811" y="2587038"/>
            <a:ext cx="1956122" cy="3092504"/>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8"/>
          <p:cNvSpPr/>
          <p:nvPr/>
        </p:nvSpPr>
        <p:spPr>
          <a:xfrm>
            <a:off x="5139079" y="2587037"/>
            <a:ext cx="1956122" cy="3030868"/>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8"/>
          <p:cNvSpPr txBox="1"/>
          <p:nvPr/>
        </p:nvSpPr>
        <p:spPr>
          <a:xfrm>
            <a:off x="827589" y="1440927"/>
            <a:ext cx="63834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Decentralized Applications:</a:t>
            </a:r>
            <a:endParaRPr sz="3600" u="sng">
              <a:solidFill>
                <a:schemeClr val="dk1"/>
              </a:solidFill>
              <a:latin typeface="Arial"/>
              <a:ea typeface="Arial"/>
              <a:cs typeface="Arial"/>
              <a:sym typeface="Arial"/>
            </a:endParaRPr>
          </a:p>
        </p:txBody>
      </p:sp>
      <p:sp>
        <p:nvSpPr>
          <p:cNvPr id="310" name="Google Shape;310;p8"/>
          <p:cNvSpPr txBox="1"/>
          <p:nvPr/>
        </p:nvSpPr>
        <p:spPr>
          <a:xfrm>
            <a:off x="2914811" y="2573153"/>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ARAGON</a:t>
            </a:r>
            <a:endParaRPr sz="2000">
              <a:solidFill>
                <a:schemeClr val="dk1"/>
              </a:solidFill>
              <a:latin typeface="Arial"/>
              <a:ea typeface="Arial"/>
              <a:cs typeface="Arial"/>
              <a:sym typeface="Arial"/>
            </a:endParaRPr>
          </a:p>
        </p:txBody>
      </p:sp>
      <p:sp>
        <p:nvSpPr>
          <p:cNvPr id="311" name="Google Shape;311;p8"/>
          <p:cNvSpPr txBox="1"/>
          <p:nvPr/>
        </p:nvSpPr>
        <p:spPr>
          <a:xfrm>
            <a:off x="2935016" y="2892217"/>
            <a:ext cx="195612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DAO &amp; TOKEN</a:t>
            </a:r>
            <a:endParaRPr sz="1400">
              <a:solidFill>
                <a:schemeClr val="dk1"/>
              </a:solidFill>
              <a:latin typeface="Arial"/>
              <a:ea typeface="Arial"/>
              <a:cs typeface="Arial"/>
              <a:sym typeface="Arial"/>
            </a:endParaRPr>
          </a:p>
        </p:txBody>
      </p:sp>
      <p:sp>
        <p:nvSpPr>
          <p:cNvPr id="312" name="Google Shape;312;p8"/>
          <p:cNvSpPr txBox="1"/>
          <p:nvPr/>
        </p:nvSpPr>
        <p:spPr>
          <a:xfrm>
            <a:off x="2914811" y="3357252"/>
            <a:ext cx="1956122" cy="25699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Central place for Governance, finances and operations management.</a:t>
            </a:r>
            <a:endParaRPr/>
          </a:p>
          <a:p>
            <a:pPr indent="0" lvl="0" marL="0" marR="0" rtl="0" algn="l">
              <a:spcBef>
                <a:spcPts val="0"/>
              </a:spcBef>
              <a:spcAft>
                <a:spcPts val="0"/>
              </a:spcAft>
              <a:buNone/>
            </a:pPr>
            <a:br>
              <a:rPr lang="en-US" sz="1050">
                <a:solidFill>
                  <a:schemeClr val="dk1"/>
                </a:solidFill>
                <a:latin typeface="Arial"/>
                <a:ea typeface="Arial"/>
                <a:cs typeface="Arial"/>
                <a:sym typeface="Arial"/>
              </a:rPr>
            </a:br>
            <a:r>
              <a:rPr lang="en-US" sz="1050">
                <a:solidFill>
                  <a:schemeClr val="dk1"/>
                </a:solidFill>
                <a:latin typeface="Arial"/>
                <a:ea typeface="Arial"/>
                <a:cs typeface="Arial"/>
                <a:sym typeface="Arial"/>
              </a:rPr>
              <a:t>Governance token: NAAL</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URL:</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https://rinkeby.client.aragon.org/#/ethernaal/</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Token contract (NAAL):</a:t>
            </a:r>
            <a:br>
              <a:rPr lang="en-US" sz="1050">
                <a:solidFill>
                  <a:schemeClr val="dk1"/>
                </a:solidFill>
                <a:latin typeface="Arial"/>
                <a:ea typeface="Arial"/>
                <a:cs typeface="Arial"/>
                <a:sym typeface="Arial"/>
              </a:rPr>
            </a:br>
            <a:r>
              <a:rPr lang="en-US" sz="1050">
                <a:solidFill>
                  <a:schemeClr val="dk1"/>
                </a:solidFill>
                <a:latin typeface="Arial"/>
                <a:ea typeface="Arial"/>
                <a:cs typeface="Arial"/>
                <a:sym typeface="Arial"/>
              </a:rPr>
              <a:t>0x946d9f6e682ef604d2b5f04d1348db7b24022d7f</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313" name="Google Shape;313;p8"/>
          <p:cNvSpPr txBox="1"/>
          <p:nvPr/>
        </p:nvSpPr>
        <p:spPr>
          <a:xfrm>
            <a:off x="5128976" y="2587037"/>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UNISWAP</a:t>
            </a:r>
            <a:endParaRPr sz="2000">
              <a:solidFill>
                <a:schemeClr val="dk1"/>
              </a:solidFill>
              <a:latin typeface="Arial"/>
              <a:ea typeface="Arial"/>
              <a:cs typeface="Arial"/>
              <a:sym typeface="Arial"/>
            </a:endParaRPr>
          </a:p>
        </p:txBody>
      </p:sp>
      <p:sp>
        <p:nvSpPr>
          <p:cNvPr id="314" name="Google Shape;314;p8"/>
          <p:cNvSpPr txBox="1"/>
          <p:nvPr/>
        </p:nvSpPr>
        <p:spPr>
          <a:xfrm>
            <a:off x="5149181" y="2906101"/>
            <a:ext cx="195612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Liquidity Pool</a:t>
            </a:r>
            <a:endParaRPr sz="1400">
              <a:solidFill>
                <a:schemeClr val="dk1"/>
              </a:solidFill>
              <a:latin typeface="Arial"/>
              <a:ea typeface="Arial"/>
              <a:cs typeface="Arial"/>
              <a:sym typeface="Arial"/>
            </a:endParaRPr>
          </a:p>
        </p:txBody>
      </p:sp>
      <p:sp>
        <p:nvSpPr>
          <p:cNvPr id="315" name="Google Shape;315;p8"/>
          <p:cNvSpPr txBox="1"/>
          <p:nvPr/>
        </p:nvSpPr>
        <p:spPr>
          <a:xfrm>
            <a:off x="5139078" y="3359192"/>
            <a:ext cx="1946019"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Leveraged to create liquidity pool for ERC20 shares token generated in NFTFY.</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Contract (Rinkeby):</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0x11206a1fd0a6eabf21035dfc24801940e5a139dc</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316" name="Google Shape;316;p8"/>
          <p:cNvSpPr txBox="1"/>
          <p:nvPr/>
        </p:nvSpPr>
        <p:spPr>
          <a:xfrm>
            <a:off x="7344472" y="2587037"/>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NFTX</a:t>
            </a:r>
            <a:endParaRPr sz="2000">
              <a:solidFill>
                <a:schemeClr val="dk1"/>
              </a:solidFill>
              <a:latin typeface="Arial"/>
              <a:ea typeface="Arial"/>
              <a:cs typeface="Arial"/>
              <a:sym typeface="Arial"/>
            </a:endParaRPr>
          </a:p>
        </p:txBody>
      </p:sp>
      <p:sp>
        <p:nvSpPr>
          <p:cNvPr id="317" name="Google Shape;317;p8"/>
          <p:cNvSpPr txBox="1"/>
          <p:nvPr/>
        </p:nvSpPr>
        <p:spPr>
          <a:xfrm>
            <a:off x="7364677" y="2906101"/>
            <a:ext cx="194971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Ethernaal Indexes</a:t>
            </a:r>
            <a:endParaRPr/>
          </a:p>
        </p:txBody>
      </p:sp>
      <p:sp>
        <p:nvSpPr>
          <p:cNvPr id="318" name="Google Shape;318;p8"/>
          <p:cNvSpPr txBox="1"/>
          <p:nvPr/>
        </p:nvSpPr>
        <p:spPr>
          <a:xfrm>
            <a:off x="7351857" y="3365573"/>
            <a:ext cx="1956122" cy="27315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Leveraged to create indexes on Ethernaal artists, style and categories.</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Contract:</a:t>
            </a:r>
            <a:endParaRPr/>
          </a:p>
          <a:p>
            <a:pPr indent="0" lvl="0" marL="0" marR="0" rtl="0" algn="l">
              <a:spcBef>
                <a:spcPts val="0"/>
              </a:spcBef>
              <a:spcAft>
                <a:spcPts val="0"/>
              </a:spcAft>
              <a:buNone/>
            </a:pPr>
            <a:r>
              <a:rPr i="1" lang="en-US" sz="1050">
                <a:solidFill>
                  <a:schemeClr val="dk1"/>
                </a:solidFill>
                <a:latin typeface="Arial"/>
                <a:ea typeface="Arial"/>
                <a:cs typeface="Arial"/>
                <a:sym typeface="Arial"/>
              </a:rPr>
              <a:t>N/A – Impossible to deploy a gallery during the hackaton request form for gallery sent but no answer from team request</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pic>
        <p:nvPicPr>
          <p:cNvPr descr="A picture containing text, watch&#10;&#10;Description automatically generated" id="319" name="Google Shape;319;p8"/>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pic>
        <p:nvPicPr>
          <p:cNvPr id="324" name="Google Shape;324;p9"/>
          <p:cNvPicPr preferRelativeResize="0"/>
          <p:nvPr/>
        </p:nvPicPr>
        <p:blipFill rotWithShape="1">
          <a:blip r:embed="rId3">
            <a:alphaModFix/>
          </a:blip>
          <a:srcRect b="0" l="0" r="0" t="3845"/>
          <a:stretch/>
        </p:blipFill>
        <p:spPr>
          <a:xfrm>
            <a:off x="21" y="10"/>
            <a:ext cx="12191979" cy="6857990"/>
          </a:xfrm>
          <a:prstGeom prst="rect">
            <a:avLst/>
          </a:prstGeom>
          <a:noFill/>
          <a:ln>
            <a:noFill/>
          </a:ln>
        </p:spPr>
      </p:pic>
      <p:pic>
        <p:nvPicPr>
          <p:cNvPr descr="A picture containing text, watch&#10;&#10;Description automatically generated" id="325" name="Google Shape;325;p9"/>
          <p:cNvPicPr preferRelativeResize="0"/>
          <p:nvPr/>
        </p:nvPicPr>
        <p:blipFill rotWithShape="1">
          <a:blip r:embed="rId4">
            <a:alphaModFix/>
          </a:blip>
          <a:srcRect b="0" l="0" r="0" t="0"/>
          <a:stretch/>
        </p:blipFill>
        <p:spPr>
          <a:xfrm>
            <a:off x="8064500" y="107821"/>
            <a:ext cx="2934487" cy="2934487"/>
          </a:xfrm>
          <a:prstGeom prst="rect">
            <a:avLst/>
          </a:prstGeom>
          <a:noFill/>
          <a:ln>
            <a:noFill/>
          </a:ln>
        </p:spPr>
      </p:pic>
      <p:pic>
        <p:nvPicPr>
          <p:cNvPr descr="Text, letter&#10;&#10;Description automatically generated" id="326" name="Google Shape;326;p9"/>
          <p:cNvPicPr preferRelativeResize="0"/>
          <p:nvPr/>
        </p:nvPicPr>
        <p:blipFill rotWithShape="1">
          <a:blip r:embed="rId5">
            <a:alphaModFix/>
          </a:blip>
          <a:srcRect b="0" l="0" r="0" t="0"/>
          <a:stretch/>
        </p:blipFill>
        <p:spPr>
          <a:xfrm>
            <a:off x="0" y="26206"/>
            <a:ext cx="12192000" cy="6805587"/>
          </a:xfrm>
          <a:prstGeom prst="rect">
            <a:avLst/>
          </a:prstGeom>
          <a:solidFill>
            <a:schemeClr val="lt1"/>
          </a:solidFill>
          <a:ln>
            <a:noFill/>
          </a:ln>
        </p:spPr>
      </p:pic>
      <p:sp>
        <p:nvSpPr>
          <p:cNvPr id="327" name="Google Shape;327;p9"/>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t/>
            </a:r>
            <a:endParaRPr/>
          </a:p>
        </p:txBody>
      </p:sp>
      <p:sp>
        <p:nvSpPr>
          <p:cNvPr id="328" name="Google Shape;328;p9"/>
          <p:cNvSpPr/>
          <p:nvPr/>
        </p:nvSpPr>
        <p:spPr>
          <a:xfrm>
            <a:off x="827590" y="1212273"/>
            <a:ext cx="10619866" cy="414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9"/>
          <p:cNvSpPr/>
          <p:nvPr/>
        </p:nvSpPr>
        <p:spPr>
          <a:xfrm>
            <a:off x="2036618" y="5472545"/>
            <a:ext cx="8063346" cy="90054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9"/>
          <p:cNvSpPr txBox="1"/>
          <p:nvPr/>
        </p:nvSpPr>
        <p:spPr>
          <a:xfrm>
            <a:off x="2036618" y="6117168"/>
            <a:ext cx="81187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Arial"/>
                <a:ea typeface="Arial"/>
                <a:cs typeface="Arial"/>
                <a:sym typeface="Arial"/>
              </a:rPr>
              <a:t>Ethernaal.com</a:t>
            </a:r>
            <a:endParaRPr/>
          </a:p>
        </p:txBody>
      </p:sp>
      <p:sp>
        <p:nvSpPr>
          <p:cNvPr id="331" name="Google Shape;331;p9"/>
          <p:cNvSpPr/>
          <p:nvPr/>
        </p:nvSpPr>
        <p:spPr>
          <a:xfrm>
            <a:off x="7358267" y="2587037"/>
            <a:ext cx="1956122" cy="2722365"/>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9"/>
          <p:cNvSpPr/>
          <p:nvPr/>
        </p:nvSpPr>
        <p:spPr>
          <a:xfrm>
            <a:off x="2914811" y="2587038"/>
            <a:ext cx="1956122" cy="2722365"/>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3" name="Google Shape;333;p9"/>
          <p:cNvSpPr/>
          <p:nvPr/>
        </p:nvSpPr>
        <p:spPr>
          <a:xfrm>
            <a:off x="5139079" y="2587037"/>
            <a:ext cx="1956122" cy="2722365"/>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 name="Google Shape;334;p9"/>
          <p:cNvSpPr txBox="1"/>
          <p:nvPr/>
        </p:nvSpPr>
        <p:spPr>
          <a:xfrm>
            <a:off x="827589" y="1440927"/>
            <a:ext cx="63834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u="sng">
                <a:solidFill>
                  <a:schemeClr val="dk1"/>
                </a:solidFill>
                <a:latin typeface="Arial"/>
                <a:ea typeface="Arial"/>
                <a:cs typeface="Arial"/>
                <a:sym typeface="Arial"/>
              </a:rPr>
              <a:t>Decentralized Applications:</a:t>
            </a:r>
            <a:endParaRPr sz="3600" u="sng">
              <a:solidFill>
                <a:schemeClr val="dk1"/>
              </a:solidFill>
              <a:latin typeface="Arial"/>
              <a:ea typeface="Arial"/>
              <a:cs typeface="Arial"/>
              <a:sym typeface="Arial"/>
            </a:endParaRPr>
          </a:p>
        </p:txBody>
      </p:sp>
      <p:sp>
        <p:nvSpPr>
          <p:cNvPr id="335" name="Google Shape;335;p9"/>
          <p:cNvSpPr txBox="1"/>
          <p:nvPr/>
        </p:nvSpPr>
        <p:spPr>
          <a:xfrm>
            <a:off x="2914811" y="2573153"/>
            <a:ext cx="195612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ReactJS</a:t>
            </a:r>
            <a:endParaRPr sz="2000">
              <a:solidFill>
                <a:schemeClr val="dk1"/>
              </a:solidFill>
              <a:latin typeface="Arial"/>
              <a:ea typeface="Arial"/>
              <a:cs typeface="Arial"/>
              <a:sym typeface="Arial"/>
            </a:endParaRPr>
          </a:p>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336" name="Google Shape;336;p9"/>
          <p:cNvSpPr txBox="1"/>
          <p:nvPr/>
        </p:nvSpPr>
        <p:spPr>
          <a:xfrm>
            <a:off x="2935016" y="2892217"/>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Fronted</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337" name="Google Shape;337;p9"/>
          <p:cNvSpPr txBox="1"/>
          <p:nvPr/>
        </p:nvSpPr>
        <p:spPr>
          <a:xfrm>
            <a:off x="2914811" y="3357252"/>
            <a:ext cx="1956122"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Integration of  web3 technology  to connect user wallet.  Upload metadata to ipfs and Interaction with Rarible Contract.</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338" name="Google Shape;338;p9"/>
          <p:cNvSpPr txBox="1"/>
          <p:nvPr/>
        </p:nvSpPr>
        <p:spPr>
          <a:xfrm>
            <a:off x="5128976" y="2587037"/>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ENS</a:t>
            </a:r>
            <a:endParaRPr sz="2000">
              <a:solidFill>
                <a:schemeClr val="dk1"/>
              </a:solidFill>
              <a:latin typeface="Arial"/>
              <a:ea typeface="Arial"/>
              <a:cs typeface="Arial"/>
              <a:sym typeface="Arial"/>
            </a:endParaRPr>
          </a:p>
        </p:txBody>
      </p:sp>
      <p:sp>
        <p:nvSpPr>
          <p:cNvPr id="339" name="Google Shape;339;p9"/>
          <p:cNvSpPr txBox="1"/>
          <p:nvPr/>
        </p:nvSpPr>
        <p:spPr>
          <a:xfrm>
            <a:off x="5149181" y="2906101"/>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Artist Block ID</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0" name="Google Shape;340;p9"/>
          <p:cNvSpPr txBox="1"/>
          <p:nvPr/>
        </p:nvSpPr>
        <p:spPr>
          <a:xfrm>
            <a:off x="5128976" y="3371136"/>
            <a:ext cx="1956122" cy="24083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Tatto Artist block id card, allow buyer to contact and locate the artist for NFT redemption</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ENS (Main net):</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ethernaal.eth</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a:solidFill>
                  <a:schemeClr val="dk1"/>
                </a:solidFill>
                <a:latin typeface="Arial"/>
                <a:ea typeface="Arial"/>
                <a:cs typeface="Arial"/>
                <a:sym typeface="Arial"/>
              </a:rPr>
              <a:t>tonibrutal.eth</a:t>
            </a:r>
            <a:br>
              <a:rPr lang="en-US" sz="1050">
                <a:solidFill>
                  <a:schemeClr val="dk1"/>
                </a:solidFill>
                <a:latin typeface="Arial"/>
                <a:ea typeface="Arial"/>
                <a:cs typeface="Arial"/>
                <a:sym typeface="Arial"/>
              </a:rPr>
            </a:br>
            <a:br>
              <a:rPr lang="en-US" sz="1050">
                <a:solidFill>
                  <a:schemeClr val="dk1"/>
                </a:solidFill>
                <a:latin typeface="Arial"/>
                <a:ea typeface="Arial"/>
                <a:cs typeface="Arial"/>
                <a:sym typeface="Arial"/>
              </a:rPr>
            </a:br>
            <a:r>
              <a:rPr lang="en-US" sz="1050" u="sng">
                <a:solidFill>
                  <a:schemeClr val="dk1"/>
                </a:solidFill>
                <a:latin typeface="Arial"/>
                <a:ea typeface="Arial"/>
                <a:cs typeface="Arial"/>
                <a:sym typeface="Arial"/>
              </a:rPr>
              <a:t>ENS (Rinkeby) configured:</a:t>
            </a:r>
            <a:br>
              <a:rPr lang="en-US" sz="1050">
                <a:solidFill>
                  <a:schemeClr val="dk1"/>
                </a:solidFill>
                <a:latin typeface="Arial"/>
                <a:ea typeface="Arial"/>
                <a:cs typeface="Arial"/>
                <a:sym typeface="Arial"/>
              </a:rPr>
            </a:br>
            <a:r>
              <a:rPr lang="en-US" sz="1050">
                <a:solidFill>
                  <a:schemeClr val="dk1"/>
                </a:solidFill>
                <a:latin typeface="Arial"/>
                <a:ea typeface="Arial"/>
                <a:cs typeface="Arial"/>
                <a:sym typeface="Arial"/>
              </a:rPr>
              <a:t>ethernaal.eth</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341" name="Google Shape;341;p9"/>
          <p:cNvSpPr txBox="1"/>
          <p:nvPr/>
        </p:nvSpPr>
        <p:spPr>
          <a:xfrm>
            <a:off x="7344472" y="2587037"/>
            <a:ext cx="19561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NFTFY</a:t>
            </a:r>
            <a:endParaRPr sz="2000">
              <a:solidFill>
                <a:schemeClr val="dk1"/>
              </a:solidFill>
              <a:latin typeface="Arial"/>
              <a:ea typeface="Arial"/>
              <a:cs typeface="Arial"/>
              <a:sym typeface="Arial"/>
            </a:endParaRPr>
          </a:p>
        </p:txBody>
      </p:sp>
      <p:sp>
        <p:nvSpPr>
          <p:cNvPr id="342" name="Google Shape;342;p9"/>
          <p:cNvSpPr txBox="1"/>
          <p:nvPr/>
        </p:nvSpPr>
        <p:spPr>
          <a:xfrm>
            <a:off x="7364677" y="2906101"/>
            <a:ext cx="195612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ERC20 Shares Token</a:t>
            </a:r>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sp>
        <p:nvSpPr>
          <p:cNvPr id="343" name="Google Shape;343;p9"/>
          <p:cNvSpPr txBox="1"/>
          <p:nvPr/>
        </p:nvSpPr>
        <p:spPr>
          <a:xfrm>
            <a:off x="7344472" y="3371136"/>
            <a:ext cx="1956122" cy="25699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Leveraged to create ERC20 shares token of tattoos NFT own by the community (DAO) which are turn supplied into DEX´s liquidity pools to create additional passive revenue.</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Arial"/>
                <a:ea typeface="Arial"/>
                <a:cs typeface="Arial"/>
                <a:sym typeface="Arial"/>
              </a:rPr>
              <a:t>Contract:</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0x0b6a13057a9466ea755e1b62599f9909c6a2a072</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a:p>
            <a:pPr indent="-196850" lvl="0" marL="285750" marR="0" rtl="0" algn="l">
              <a:spcBef>
                <a:spcPts val="0"/>
              </a:spcBef>
              <a:spcAft>
                <a:spcPts val="0"/>
              </a:spcAft>
              <a:buClr>
                <a:schemeClr val="lt1"/>
              </a:buClr>
              <a:buSzPts val="1400"/>
              <a:buFont typeface="Arial"/>
              <a:buNone/>
            </a:pPr>
            <a:r>
              <a:t/>
            </a:r>
            <a:endParaRPr sz="1400">
              <a:solidFill>
                <a:schemeClr val="dk1"/>
              </a:solidFill>
              <a:latin typeface="Arial"/>
              <a:ea typeface="Arial"/>
              <a:cs typeface="Arial"/>
              <a:sym typeface="Arial"/>
            </a:endParaRPr>
          </a:p>
        </p:txBody>
      </p:sp>
      <p:pic>
        <p:nvPicPr>
          <p:cNvPr descr="A picture containing text, watch&#10;&#10;Description automatically generated" id="344" name="Google Shape;344;p9"/>
          <p:cNvPicPr preferRelativeResize="0"/>
          <p:nvPr/>
        </p:nvPicPr>
        <p:blipFill rotWithShape="1">
          <a:blip r:embed="rId4">
            <a:alphaModFix/>
          </a:blip>
          <a:srcRect b="0" l="0" r="0" t="0"/>
          <a:stretch/>
        </p:blipFill>
        <p:spPr>
          <a:xfrm>
            <a:off x="9616633" y="6009027"/>
            <a:ext cx="538749" cy="538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vonVTI">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vonVTI">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vonVTI">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2021-03-21T11:22:41Z</dcterms:created>
  <dc:creator>1mec Enslip</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